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7" r:id="rId1"/>
  </p:sldMasterIdLst>
  <p:notesMasterIdLst>
    <p:notesMasterId r:id="rId28"/>
  </p:notesMasterIdLst>
  <p:sldIdLst>
    <p:sldId id="261" r:id="rId2"/>
    <p:sldId id="260" r:id="rId3"/>
    <p:sldId id="288" r:id="rId4"/>
    <p:sldId id="283" r:id="rId5"/>
    <p:sldId id="289" r:id="rId6"/>
    <p:sldId id="290" r:id="rId7"/>
    <p:sldId id="291" r:id="rId8"/>
    <p:sldId id="292" r:id="rId9"/>
    <p:sldId id="285" r:id="rId10"/>
    <p:sldId id="264" r:id="rId11"/>
    <p:sldId id="272" r:id="rId12"/>
    <p:sldId id="275" r:id="rId13"/>
    <p:sldId id="284" r:id="rId14"/>
    <p:sldId id="274" r:id="rId15"/>
    <p:sldId id="287" r:id="rId16"/>
    <p:sldId id="296" r:id="rId17"/>
    <p:sldId id="273" r:id="rId18"/>
    <p:sldId id="279" r:id="rId19"/>
    <p:sldId id="280" r:id="rId20"/>
    <p:sldId id="294" r:id="rId21"/>
    <p:sldId id="297" r:id="rId22"/>
    <p:sldId id="276" r:id="rId23"/>
    <p:sldId id="266" r:id="rId24"/>
    <p:sldId id="293" r:id="rId25"/>
    <p:sldId id="282"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78383"/>
    <a:srgbClr val="FFFFA1"/>
    <a:srgbClr val="CEA5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D69E31-5C68-DD41-8386-B55A90656240}" v="189" dt="2021-04-10T07:13:29.221"/>
    <p1510:client id="{53AEBC9F-B012-C000-065C-5CC9B31A6D0D}" v="224" dt="2021-04-09T22:25:25.790"/>
    <p1510:client id="{8FC0A1F7-A532-9875-B64E-571AEB800988}" v="977" dt="2021-04-09T22:15:32.5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42"/>
    <p:restoredTop sz="78934"/>
  </p:normalViewPr>
  <p:slideViewPr>
    <p:cSldViewPr snapToGrid="0">
      <p:cViewPr>
        <p:scale>
          <a:sx n="99" d="100"/>
          <a:sy n="99" d="100"/>
        </p:scale>
        <p:origin x="776" y="16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haniel Douglass" userId="S::ndougla7@uoregon.edu::e4884b0c-4017-4954-8596-ff5403794ffb" providerId="AD" clId="Web-{4E66BC9F-F0E5-B000-D977-2BAE7F14D233}"/>
    <pc:docChg chg="modSld">
      <pc:chgData name="Nathaniel Douglass" userId="S::ndougla7@uoregon.edu::e4884b0c-4017-4954-8596-ff5403794ffb" providerId="AD" clId="Web-{4E66BC9F-F0E5-B000-D977-2BAE7F14D233}" dt="2021-04-09T01:43:57.346" v="151" actId="1076"/>
      <pc:docMkLst>
        <pc:docMk/>
      </pc:docMkLst>
      <pc:sldChg chg="addSp delSp modSp">
        <pc:chgData name="Nathaniel Douglass" userId="S::ndougla7@uoregon.edu::e4884b0c-4017-4954-8596-ff5403794ffb" providerId="AD" clId="Web-{4E66BC9F-F0E5-B000-D977-2BAE7F14D233}" dt="2021-04-09T01:43:57.346" v="151" actId="1076"/>
        <pc:sldMkLst>
          <pc:docMk/>
          <pc:sldMk cId="3079578626" sldId="261"/>
        </pc:sldMkLst>
        <pc:spChg chg="mod">
          <ac:chgData name="Nathaniel Douglass" userId="S::ndougla7@uoregon.edu::e4884b0c-4017-4954-8596-ff5403794ffb" providerId="AD" clId="Web-{4E66BC9F-F0E5-B000-D977-2BAE7F14D233}" dt="2021-04-09T01:34:18.395" v="63" actId="20577"/>
          <ac:spMkLst>
            <pc:docMk/>
            <pc:sldMk cId="3079578626" sldId="261"/>
            <ac:spMk id="2" creationId="{178E4B5A-2EE3-4B28-A0BE-58796EB217F1}"/>
          </ac:spMkLst>
        </pc:spChg>
        <pc:spChg chg="mod">
          <ac:chgData name="Nathaniel Douglass" userId="S::ndougla7@uoregon.edu::e4884b0c-4017-4954-8596-ff5403794ffb" providerId="AD" clId="Web-{4E66BC9F-F0E5-B000-D977-2BAE7F14D233}" dt="2021-04-09T01:42:53.250" v="148" actId="20577"/>
          <ac:spMkLst>
            <pc:docMk/>
            <pc:sldMk cId="3079578626" sldId="261"/>
            <ac:spMk id="3" creationId="{28AF45B3-5CDA-46E2-A025-E41C634AE5A4}"/>
          </ac:spMkLst>
        </pc:spChg>
        <pc:spChg chg="add mod">
          <ac:chgData name="Nathaniel Douglass" userId="S::ndougla7@uoregon.edu::e4884b0c-4017-4954-8596-ff5403794ffb" providerId="AD" clId="Web-{4E66BC9F-F0E5-B000-D977-2BAE7F14D233}" dt="2021-04-09T01:36:36.159" v="103" actId="20577"/>
          <ac:spMkLst>
            <pc:docMk/>
            <pc:sldMk cId="3079578626" sldId="261"/>
            <ac:spMk id="8" creationId="{DC032336-2096-48BE-9D4A-AB9363D08933}"/>
          </ac:spMkLst>
        </pc:spChg>
        <pc:spChg chg="add mod">
          <ac:chgData name="Nathaniel Douglass" userId="S::ndougla7@uoregon.edu::e4884b0c-4017-4954-8596-ff5403794ffb" providerId="AD" clId="Web-{4E66BC9F-F0E5-B000-D977-2BAE7F14D233}" dt="2021-04-09T01:37:35.190" v="144" actId="1076"/>
          <ac:spMkLst>
            <pc:docMk/>
            <pc:sldMk cId="3079578626" sldId="261"/>
            <ac:spMk id="9" creationId="{5236DF85-869B-41E5-9777-C0E70D8118D6}"/>
          </ac:spMkLst>
        </pc:spChg>
        <pc:picChg chg="add del mod">
          <ac:chgData name="Nathaniel Douglass" userId="S::ndougla7@uoregon.edu::e4884b0c-4017-4954-8596-ff5403794ffb" providerId="AD" clId="Web-{4E66BC9F-F0E5-B000-D977-2BAE7F14D233}" dt="2021-04-09T01:29:28.534" v="6"/>
          <ac:picMkLst>
            <pc:docMk/>
            <pc:sldMk cId="3079578626" sldId="261"/>
            <ac:picMk id="4" creationId="{97B2ED8A-AF59-41A2-BEB5-623038E1FD22}"/>
          </ac:picMkLst>
        </pc:picChg>
        <pc:picChg chg="add mod">
          <ac:chgData name="Nathaniel Douglass" userId="S::ndougla7@uoregon.edu::e4884b0c-4017-4954-8596-ff5403794ffb" providerId="AD" clId="Web-{4E66BC9F-F0E5-B000-D977-2BAE7F14D233}" dt="2021-04-09T01:35:51.488" v="94" actId="14100"/>
          <ac:picMkLst>
            <pc:docMk/>
            <pc:sldMk cId="3079578626" sldId="261"/>
            <ac:picMk id="5" creationId="{F2C35205-D9F9-4A79-A53C-71A7CB752AE6}"/>
          </ac:picMkLst>
        </pc:picChg>
        <pc:picChg chg="add del mod">
          <ac:chgData name="Nathaniel Douglass" userId="S::ndougla7@uoregon.edu::e4884b0c-4017-4954-8596-ff5403794ffb" providerId="AD" clId="Web-{4E66BC9F-F0E5-B000-D977-2BAE7F14D233}" dt="2021-04-09T01:31:29.330" v="19"/>
          <ac:picMkLst>
            <pc:docMk/>
            <pc:sldMk cId="3079578626" sldId="261"/>
            <ac:picMk id="6" creationId="{0419589B-78EC-4D54-B96F-0087F789A141}"/>
          </ac:picMkLst>
        </pc:picChg>
        <pc:picChg chg="add mod">
          <ac:chgData name="Nathaniel Douglass" userId="S::ndougla7@uoregon.edu::e4884b0c-4017-4954-8596-ff5403794ffb" providerId="AD" clId="Web-{4E66BC9F-F0E5-B000-D977-2BAE7F14D233}" dt="2021-04-09T01:35:57.957" v="97" actId="1076"/>
          <ac:picMkLst>
            <pc:docMk/>
            <pc:sldMk cId="3079578626" sldId="261"/>
            <ac:picMk id="7" creationId="{5E513AC6-8A19-407E-957F-9C06DE538476}"/>
          </ac:picMkLst>
        </pc:picChg>
        <pc:picChg chg="add mod">
          <ac:chgData name="Nathaniel Douglass" userId="S::ndougla7@uoregon.edu::e4884b0c-4017-4954-8596-ff5403794ffb" providerId="AD" clId="Web-{4E66BC9F-F0E5-B000-D977-2BAE7F14D233}" dt="2021-04-09T01:43:57.346" v="151" actId="1076"/>
          <ac:picMkLst>
            <pc:docMk/>
            <pc:sldMk cId="3079578626" sldId="261"/>
            <ac:picMk id="10" creationId="{90DBBF90-7701-4F79-A3CC-05C2FF989124}"/>
          </ac:picMkLst>
        </pc:picChg>
      </pc:sldChg>
    </pc:docChg>
  </pc:docChgLst>
  <pc:docChgLst>
    <pc:chgData name="Nathaniel Douglass" userId="S::ndougla7@uoregon.edu::e4884b0c-4017-4954-8596-ff5403794ffb" providerId="AD" clId="Web-{8FC0A1F7-A532-9875-B64E-571AEB800988}"/>
    <pc:docChg chg="addSld delSld modSld sldOrd">
      <pc:chgData name="Nathaniel Douglass" userId="S::ndougla7@uoregon.edu::e4884b0c-4017-4954-8596-ff5403794ffb" providerId="AD" clId="Web-{8FC0A1F7-A532-9875-B64E-571AEB800988}" dt="2021-04-09T22:15:32.500" v="1566" actId="1076"/>
      <pc:docMkLst>
        <pc:docMk/>
      </pc:docMkLst>
      <pc:sldChg chg="addSp delSp modSp modNotes">
        <pc:chgData name="Nathaniel Douglass" userId="S::ndougla7@uoregon.edu::e4884b0c-4017-4954-8596-ff5403794ffb" providerId="AD" clId="Web-{8FC0A1F7-A532-9875-B64E-571AEB800988}" dt="2021-04-09T19:46:08.296" v="410" actId="20577"/>
        <pc:sldMkLst>
          <pc:docMk/>
          <pc:sldMk cId="2329982444" sldId="260"/>
        </pc:sldMkLst>
        <pc:spChg chg="mod">
          <ac:chgData name="Nathaniel Douglass" userId="S::ndougla7@uoregon.edu::e4884b0c-4017-4954-8596-ff5403794ffb" providerId="AD" clId="Web-{8FC0A1F7-A532-9875-B64E-571AEB800988}" dt="2021-04-09T19:46:08.296" v="410" actId="20577"/>
          <ac:spMkLst>
            <pc:docMk/>
            <pc:sldMk cId="2329982444" sldId="260"/>
            <ac:spMk id="2" creationId="{178E4B5A-2EE3-4B28-A0BE-58796EB217F1}"/>
          </ac:spMkLst>
        </pc:spChg>
        <pc:spChg chg="mod">
          <ac:chgData name="Nathaniel Douglass" userId="S::ndougla7@uoregon.edu::e4884b0c-4017-4954-8596-ff5403794ffb" providerId="AD" clId="Web-{8FC0A1F7-A532-9875-B64E-571AEB800988}" dt="2021-04-09T19:42:27.703" v="378" actId="20577"/>
          <ac:spMkLst>
            <pc:docMk/>
            <pc:sldMk cId="2329982444" sldId="260"/>
            <ac:spMk id="3" creationId="{28AF45B3-5CDA-46E2-A025-E41C634AE5A4}"/>
          </ac:spMkLst>
        </pc:spChg>
        <pc:picChg chg="add del">
          <ac:chgData name="Nathaniel Douglass" userId="S::ndougla7@uoregon.edu::e4884b0c-4017-4954-8596-ff5403794ffb" providerId="AD" clId="Web-{8FC0A1F7-A532-9875-B64E-571AEB800988}" dt="2021-04-09T19:44:05.687" v="381"/>
          <ac:picMkLst>
            <pc:docMk/>
            <pc:sldMk cId="2329982444" sldId="260"/>
            <ac:picMk id="5" creationId="{E6673564-96BE-4DDE-A4B2-BDD3FB9BE3D6}"/>
          </ac:picMkLst>
        </pc:picChg>
        <pc:picChg chg="add del mod">
          <ac:chgData name="Nathaniel Douglass" userId="S::ndougla7@uoregon.edu::e4884b0c-4017-4954-8596-ff5403794ffb" providerId="AD" clId="Web-{8FC0A1F7-A532-9875-B64E-571AEB800988}" dt="2021-04-09T19:44:35.640" v="388"/>
          <ac:picMkLst>
            <pc:docMk/>
            <pc:sldMk cId="2329982444" sldId="260"/>
            <ac:picMk id="6" creationId="{74003108-8E96-415E-AD34-3B8F29D05679}"/>
          </ac:picMkLst>
        </pc:picChg>
      </pc:sldChg>
      <pc:sldChg chg="modNotes">
        <pc:chgData name="Nathaniel Douglass" userId="S::ndougla7@uoregon.edu::e4884b0c-4017-4954-8596-ff5403794ffb" providerId="AD" clId="Web-{8FC0A1F7-A532-9875-B64E-571AEB800988}" dt="2021-04-09T21:56:33.292" v="1257"/>
        <pc:sldMkLst>
          <pc:docMk/>
          <pc:sldMk cId="3079578626" sldId="261"/>
        </pc:sldMkLst>
      </pc:sldChg>
      <pc:sldChg chg="del">
        <pc:chgData name="Nathaniel Douglass" userId="S::ndougla7@uoregon.edu::e4884b0c-4017-4954-8596-ff5403794ffb" providerId="AD" clId="Web-{8FC0A1F7-A532-9875-B64E-571AEB800988}" dt="2021-04-09T22:06:07.593" v="1457"/>
        <pc:sldMkLst>
          <pc:docMk/>
          <pc:sldMk cId="2225635313" sldId="262"/>
        </pc:sldMkLst>
      </pc:sldChg>
      <pc:sldChg chg="del">
        <pc:chgData name="Nathaniel Douglass" userId="S::ndougla7@uoregon.edu::e4884b0c-4017-4954-8596-ff5403794ffb" providerId="AD" clId="Web-{8FC0A1F7-A532-9875-B64E-571AEB800988}" dt="2021-04-09T22:06:11.265" v="1458"/>
        <pc:sldMkLst>
          <pc:docMk/>
          <pc:sldMk cId="1492091846" sldId="263"/>
        </pc:sldMkLst>
      </pc:sldChg>
      <pc:sldChg chg="ord modNotes">
        <pc:chgData name="Nathaniel Douglass" userId="S::ndougla7@uoregon.edu::e4884b0c-4017-4954-8596-ff5403794ffb" providerId="AD" clId="Web-{8FC0A1F7-A532-9875-B64E-571AEB800988}" dt="2021-04-09T22:13:57.047" v="1558"/>
        <pc:sldMkLst>
          <pc:docMk/>
          <pc:sldMk cId="1593324558" sldId="264"/>
        </pc:sldMkLst>
      </pc:sldChg>
      <pc:sldChg chg="modSp ord">
        <pc:chgData name="Nathaniel Douglass" userId="S::ndougla7@uoregon.edu::e4884b0c-4017-4954-8596-ff5403794ffb" providerId="AD" clId="Web-{8FC0A1F7-A532-9875-B64E-571AEB800988}" dt="2021-04-09T22:14:52.531" v="1564" actId="1076"/>
        <pc:sldMkLst>
          <pc:docMk/>
          <pc:sldMk cId="1917230544" sldId="272"/>
        </pc:sldMkLst>
        <pc:picChg chg="mod">
          <ac:chgData name="Nathaniel Douglass" userId="S::ndougla7@uoregon.edu::e4884b0c-4017-4954-8596-ff5403794ffb" providerId="AD" clId="Web-{8FC0A1F7-A532-9875-B64E-571AEB800988}" dt="2021-04-09T22:14:52.469" v="1563" actId="1076"/>
          <ac:picMkLst>
            <pc:docMk/>
            <pc:sldMk cId="1917230544" sldId="272"/>
            <ac:picMk id="6" creationId="{FEAE8F5E-C593-4C45-B23C-A89ECA68C6F4}"/>
          </ac:picMkLst>
        </pc:picChg>
        <pc:picChg chg="mod">
          <ac:chgData name="Nathaniel Douglass" userId="S::ndougla7@uoregon.edu::e4884b0c-4017-4954-8596-ff5403794ffb" providerId="AD" clId="Web-{8FC0A1F7-A532-9875-B64E-571AEB800988}" dt="2021-04-09T22:14:52.531" v="1564" actId="1076"/>
          <ac:picMkLst>
            <pc:docMk/>
            <pc:sldMk cId="1917230544" sldId="272"/>
            <ac:picMk id="13" creationId="{4A0D3016-6719-4CC9-A214-368204687E60}"/>
          </ac:picMkLst>
        </pc:picChg>
      </pc:sldChg>
      <pc:sldChg chg="modSp ord">
        <pc:chgData name="Nathaniel Douglass" userId="S::ndougla7@uoregon.edu::e4884b0c-4017-4954-8596-ff5403794ffb" providerId="AD" clId="Web-{8FC0A1F7-A532-9875-B64E-571AEB800988}" dt="2021-04-09T22:14:51.672" v="1562" actId="20577"/>
        <pc:sldMkLst>
          <pc:docMk/>
          <pc:sldMk cId="1819833686" sldId="274"/>
        </pc:sldMkLst>
        <pc:spChg chg="mod">
          <ac:chgData name="Nathaniel Douglass" userId="S::ndougla7@uoregon.edu::e4884b0c-4017-4954-8596-ff5403794ffb" providerId="AD" clId="Web-{8FC0A1F7-A532-9875-B64E-571AEB800988}" dt="2021-04-09T22:14:51.672" v="1562" actId="20577"/>
          <ac:spMkLst>
            <pc:docMk/>
            <pc:sldMk cId="1819833686" sldId="274"/>
            <ac:spMk id="2" creationId="{178E4B5A-2EE3-4B28-A0BE-58796EB217F1}"/>
          </ac:spMkLst>
        </pc:spChg>
      </pc:sldChg>
      <pc:sldChg chg="modSp ord">
        <pc:chgData name="Nathaniel Douglass" userId="S::ndougla7@uoregon.edu::e4884b0c-4017-4954-8596-ff5403794ffb" providerId="AD" clId="Web-{8FC0A1F7-A532-9875-B64E-571AEB800988}" dt="2021-04-09T22:14:26.797" v="1560" actId="20577"/>
        <pc:sldMkLst>
          <pc:docMk/>
          <pc:sldMk cId="1139145279" sldId="275"/>
        </pc:sldMkLst>
        <pc:spChg chg="mod">
          <ac:chgData name="Nathaniel Douglass" userId="S::ndougla7@uoregon.edu::e4884b0c-4017-4954-8596-ff5403794ffb" providerId="AD" clId="Web-{8FC0A1F7-A532-9875-B64E-571AEB800988}" dt="2021-04-09T22:14:26.797" v="1560" actId="20577"/>
          <ac:spMkLst>
            <pc:docMk/>
            <pc:sldMk cId="1139145279" sldId="275"/>
            <ac:spMk id="2" creationId="{178E4B5A-2EE3-4B28-A0BE-58796EB217F1}"/>
          </ac:spMkLst>
        </pc:spChg>
      </pc:sldChg>
      <pc:sldChg chg="addSp delSp modSp mod setClrOvrMap">
        <pc:chgData name="Nathaniel Douglass" userId="S::ndougla7@uoregon.edu::e4884b0c-4017-4954-8596-ff5403794ffb" providerId="AD" clId="Web-{8FC0A1F7-A532-9875-B64E-571AEB800988}" dt="2021-04-09T18:49:13.707" v="42"/>
        <pc:sldMkLst>
          <pc:docMk/>
          <pc:sldMk cId="3885243101" sldId="282"/>
        </pc:sldMkLst>
        <pc:spChg chg="mod">
          <ac:chgData name="Nathaniel Douglass" userId="S::ndougla7@uoregon.edu::e4884b0c-4017-4954-8596-ff5403794ffb" providerId="AD" clId="Web-{8FC0A1F7-A532-9875-B64E-571AEB800988}" dt="2021-04-09T18:49:13.707" v="42"/>
          <ac:spMkLst>
            <pc:docMk/>
            <pc:sldMk cId="3885243101" sldId="282"/>
            <ac:spMk id="2" creationId="{178E4B5A-2EE3-4B28-A0BE-58796EB217F1}"/>
          </ac:spMkLst>
        </pc:spChg>
        <pc:spChg chg="mod">
          <ac:chgData name="Nathaniel Douglass" userId="S::ndougla7@uoregon.edu::e4884b0c-4017-4954-8596-ff5403794ffb" providerId="AD" clId="Web-{8FC0A1F7-A532-9875-B64E-571AEB800988}" dt="2021-04-09T18:49:13.707" v="42"/>
          <ac:spMkLst>
            <pc:docMk/>
            <pc:sldMk cId="3885243101" sldId="282"/>
            <ac:spMk id="3" creationId="{28AF45B3-5CDA-46E2-A025-E41C634AE5A4}"/>
          </ac:spMkLst>
        </pc:spChg>
        <pc:spChg chg="add del">
          <ac:chgData name="Nathaniel Douglass" userId="S::ndougla7@uoregon.edu::e4884b0c-4017-4954-8596-ff5403794ffb" providerId="AD" clId="Web-{8FC0A1F7-A532-9875-B64E-571AEB800988}" dt="2021-04-09T18:49:13.707" v="42"/>
          <ac:spMkLst>
            <pc:docMk/>
            <pc:sldMk cId="3885243101" sldId="282"/>
            <ac:spMk id="14" creationId="{0AF4F2BA-3C03-4E2C-8ABC-0949B61B3C5E}"/>
          </ac:spMkLst>
        </pc:spChg>
        <pc:spChg chg="add del">
          <ac:chgData name="Nathaniel Douglass" userId="S::ndougla7@uoregon.edu::e4884b0c-4017-4954-8596-ff5403794ffb" providerId="AD" clId="Web-{8FC0A1F7-A532-9875-B64E-571AEB800988}" dt="2021-04-09T18:49:13.707" v="42"/>
          <ac:spMkLst>
            <pc:docMk/>
            <pc:sldMk cId="3885243101" sldId="282"/>
            <ac:spMk id="16" creationId="{4B986F88-1433-4AF7-AF71-41A89DC93F15}"/>
          </ac:spMkLst>
        </pc:spChg>
        <pc:spChg chg="add del">
          <ac:chgData name="Nathaniel Douglass" userId="S::ndougla7@uoregon.edu::e4884b0c-4017-4954-8596-ff5403794ffb" providerId="AD" clId="Web-{8FC0A1F7-A532-9875-B64E-571AEB800988}" dt="2021-04-09T18:49:13.707" v="42"/>
          <ac:spMkLst>
            <pc:docMk/>
            <pc:sldMk cId="3885243101" sldId="282"/>
            <ac:spMk id="20" creationId="{A44FFD5D-B985-4624-BBCD-50AD2E1686B4}"/>
          </ac:spMkLst>
        </pc:spChg>
        <pc:spChg chg="add del">
          <ac:chgData name="Nathaniel Douglass" userId="S::ndougla7@uoregon.edu::e4884b0c-4017-4954-8596-ff5403794ffb" providerId="AD" clId="Web-{8FC0A1F7-A532-9875-B64E-571AEB800988}" dt="2021-04-09T18:49:13.675" v="41"/>
          <ac:spMkLst>
            <pc:docMk/>
            <pc:sldMk cId="3885243101" sldId="282"/>
            <ac:spMk id="22" creationId="{C9B7F88A-EE9B-4C9D-9477-42E234662242}"/>
          </ac:spMkLst>
        </pc:spChg>
        <pc:spChg chg="add del">
          <ac:chgData name="Nathaniel Douglass" userId="S::ndougla7@uoregon.edu::e4884b0c-4017-4954-8596-ff5403794ffb" providerId="AD" clId="Web-{8FC0A1F7-A532-9875-B64E-571AEB800988}" dt="2021-04-09T18:49:13.675" v="41"/>
          <ac:spMkLst>
            <pc:docMk/>
            <pc:sldMk cId="3885243101" sldId="282"/>
            <ac:spMk id="23" creationId="{7319A1DD-F557-4EC6-8A8C-F7617B4CD678}"/>
          </ac:spMkLst>
        </pc:spChg>
        <pc:spChg chg="add del">
          <ac:chgData name="Nathaniel Douglass" userId="S::ndougla7@uoregon.edu::e4884b0c-4017-4954-8596-ff5403794ffb" providerId="AD" clId="Web-{8FC0A1F7-A532-9875-B64E-571AEB800988}" dt="2021-04-09T18:49:09.238" v="39"/>
          <ac:spMkLst>
            <pc:docMk/>
            <pc:sldMk cId="3885243101" sldId="282"/>
            <ac:spMk id="25" creationId="{2FDF0794-1B86-42B2-B8C7-F60123E638ED}"/>
          </ac:spMkLst>
        </pc:spChg>
        <pc:spChg chg="add del">
          <ac:chgData name="Nathaniel Douglass" userId="S::ndougla7@uoregon.edu::e4884b0c-4017-4954-8596-ff5403794ffb" providerId="AD" clId="Web-{8FC0A1F7-A532-9875-B64E-571AEB800988}" dt="2021-04-09T18:49:13.675" v="41"/>
          <ac:spMkLst>
            <pc:docMk/>
            <pc:sldMk cId="3885243101" sldId="282"/>
            <ac:spMk id="26" creationId="{D50218C5-E017-43D2-8345-FD9FBF0C991E}"/>
          </ac:spMkLst>
        </pc:spChg>
        <pc:spChg chg="add del">
          <ac:chgData name="Nathaniel Douglass" userId="S::ndougla7@uoregon.edu::e4884b0c-4017-4954-8596-ff5403794ffb" providerId="AD" clId="Web-{8FC0A1F7-A532-9875-B64E-571AEB800988}" dt="2021-04-09T18:49:09.238" v="39"/>
          <ac:spMkLst>
            <pc:docMk/>
            <pc:sldMk cId="3885243101" sldId="282"/>
            <ac:spMk id="27" creationId="{C5373426-E26E-431D-959C-5DB96C0B6208}"/>
          </ac:spMkLst>
        </pc:spChg>
        <pc:spChg chg="add">
          <ac:chgData name="Nathaniel Douglass" userId="S::ndougla7@uoregon.edu::e4884b0c-4017-4954-8596-ff5403794ffb" providerId="AD" clId="Web-{8FC0A1F7-A532-9875-B64E-571AEB800988}" dt="2021-04-09T18:49:13.707" v="42"/>
          <ac:spMkLst>
            <pc:docMk/>
            <pc:sldMk cId="3885243101" sldId="282"/>
            <ac:spMk id="28" creationId="{2FDF0794-1B86-42B2-B8C7-F60123E638ED}"/>
          </ac:spMkLst>
        </pc:spChg>
        <pc:spChg chg="add">
          <ac:chgData name="Nathaniel Douglass" userId="S::ndougla7@uoregon.edu::e4884b0c-4017-4954-8596-ff5403794ffb" providerId="AD" clId="Web-{8FC0A1F7-A532-9875-B64E-571AEB800988}" dt="2021-04-09T18:49:13.707" v="42"/>
          <ac:spMkLst>
            <pc:docMk/>
            <pc:sldMk cId="3885243101" sldId="282"/>
            <ac:spMk id="30" creationId="{C5373426-E26E-431D-959C-5DB96C0B6208}"/>
          </ac:spMkLst>
        </pc:spChg>
        <pc:spChg chg="add del">
          <ac:chgData name="Nathaniel Douglass" userId="S::ndougla7@uoregon.edu::e4884b0c-4017-4954-8596-ff5403794ffb" providerId="AD" clId="Web-{8FC0A1F7-A532-9875-B64E-571AEB800988}" dt="2021-04-09T18:49:09.238" v="39"/>
          <ac:spMkLst>
            <pc:docMk/>
            <pc:sldMk cId="3885243101" sldId="282"/>
            <ac:spMk id="31" creationId="{E239D8CC-16F4-4B2B-80F0-203C56D0D2DE}"/>
          </ac:spMkLst>
        </pc:spChg>
        <pc:spChg chg="add">
          <ac:chgData name="Nathaniel Douglass" userId="S::ndougla7@uoregon.edu::e4884b0c-4017-4954-8596-ff5403794ffb" providerId="AD" clId="Web-{8FC0A1F7-A532-9875-B64E-571AEB800988}" dt="2021-04-09T18:49:13.707" v="42"/>
          <ac:spMkLst>
            <pc:docMk/>
            <pc:sldMk cId="3885243101" sldId="282"/>
            <ac:spMk id="33" creationId="{E239D8CC-16F4-4B2B-80F0-203C56D0D2DE}"/>
          </ac:spMkLst>
        </pc:spChg>
        <pc:picChg chg="mod">
          <ac:chgData name="Nathaniel Douglass" userId="S::ndougla7@uoregon.edu::e4884b0c-4017-4954-8596-ff5403794ffb" providerId="AD" clId="Web-{8FC0A1F7-A532-9875-B64E-571AEB800988}" dt="2021-04-09T18:49:13.707" v="42"/>
          <ac:picMkLst>
            <pc:docMk/>
            <pc:sldMk cId="3885243101" sldId="282"/>
            <ac:picMk id="5" creationId="{77C0F72A-07CC-44B8-BED1-F6AAF97360AC}"/>
          </ac:picMkLst>
        </pc:picChg>
        <pc:cxnChg chg="add del">
          <ac:chgData name="Nathaniel Douglass" userId="S::ndougla7@uoregon.edu::e4884b0c-4017-4954-8596-ff5403794ffb" providerId="AD" clId="Web-{8FC0A1F7-A532-9875-B64E-571AEB800988}" dt="2021-04-09T18:49:13.707" v="42"/>
          <ac:cxnSpMkLst>
            <pc:docMk/>
            <pc:sldMk cId="3885243101" sldId="282"/>
            <ac:cxnSpMk id="18" creationId="{A07787ED-5EDC-4C54-AD87-55B60D0FE397}"/>
          </ac:cxnSpMkLst>
        </pc:cxnChg>
        <pc:cxnChg chg="add del">
          <ac:chgData name="Nathaniel Douglass" userId="S::ndougla7@uoregon.edu::e4884b0c-4017-4954-8596-ff5403794ffb" providerId="AD" clId="Web-{8FC0A1F7-A532-9875-B64E-571AEB800988}" dt="2021-04-09T18:49:13.675" v="41"/>
          <ac:cxnSpMkLst>
            <pc:docMk/>
            <pc:sldMk cId="3885243101" sldId="282"/>
            <ac:cxnSpMk id="24" creationId="{D28A9C89-B313-458F-9C85-515930A51A93}"/>
          </ac:cxnSpMkLst>
        </pc:cxnChg>
        <pc:cxnChg chg="add del">
          <ac:chgData name="Nathaniel Douglass" userId="S::ndougla7@uoregon.edu::e4884b0c-4017-4954-8596-ff5403794ffb" providerId="AD" clId="Web-{8FC0A1F7-A532-9875-B64E-571AEB800988}" dt="2021-04-09T18:49:09.238" v="39"/>
          <ac:cxnSpMkLst>
            <pc:docMk/>
            <pc:sldMk cId="3885243101" sldId="282"/>
            <ac:cxnSpMk id="29" creationId="{96D07482-83A3-4451-943C-B46961082957}"/>
          </ac:cxnSpMkLst>
        </pc:cxnChg>
        <pc:cxnChg chg="add">
          <ac:chgData name="Nathaniel Douglass" userId="S::ndougla7@uoregon.edu::e4884b0c-4017-4954-8596-ff5403794ffb" providerId="AD" clId="Web-{8FC0A1F7-A532-9875-B64E-571AEB800988}" dt="2021-04-09T18:49:13.707" v="42"/>
          <ac:cxnSpMkLst>
            <pc:docMk/>
            <pc:sldMk cId="3885243101" sldId="282"/>
            <ac:cxnSpMk id="32" creationId="{96D07482-83A3-4451-943C-B46961082957}"/>
          </ac:cxnSpMkLst>
        </pc:cxnChg>
      </pc:sldChg>
      <pc:sldChg chg="addSp delSp modSp modNotes">
        <pc:chgData name="Nathaniel Douglass" userId="S::ndougla7@uoregon.edu::e4884b0c-4017-4954-8596-ff5403794ffb" providerId="AD" clId="Web-{8FC0A1F7-A532-9875-B64E-571AEB800988}" dt="2021-04-09T22:09:13.421" v="1459"/>
        <pc:sldMkLst>
          <pc:docMk/>
          <pc:sldMk cId="3812447010" sldId="283"/>
        </pc:sldMkLst>
        <pc:spChg chg="mod">
          <ac:chgData name="Nathaniel Douglass" userId="S::ndougla7@uoregon.edu::e4884b0c-4017-4954-8596-ff5403794ffb" providerId="AD" clId="Web-{8FC0A1F7-A532-9875-B64E-571AEB800988}" dt="2021-04-09T20:39:46.498" v="723" actId="20577"/>
          <ac:spMkLst>
            <pc:docMk/>
            <pc:sldMk cId="3812447010" sldId="283"/>
            <ac:spMk id="2" creationId="{178E4B5A-2EE3-4B28-A0BE-58796EB217F1}"/>
          </ac:spMkLst>
        </pc:spChg>
        <pc:spChg chg="add mod">
          <ac:chgData name="Nathaniel Douglass" userId="S::ndougla7@uoregon.edu::e4884b0c-4017-4954-8596-ff5403794ffb" providerId="AD" clId="Web-{8FC0A1F7-A532-9875-B64E-571AEB800988}" dt="2021-04-09T20:43:01.716" v="732" actId="20577"/>
          <ac:spMkLst>
            <pc:docMk/>
            <pc:sldMk cId="3812447010" sldId="283"/>
            <ac:spMk id="3" creationId="{5FADD4B7-040B-48B5-B869-42A836D56FE2}"/>
          </ac:spMkLst>
        </pc:spChg>
        <pc:spChg chg="add mod">
          <ac:chgData name="Nathaniel Douglass" userId="S::ndougla7@uoregon.edu::e4884b0c-4017-4954-8596-ff5403794ffb" providerId="AD" clId="Web-{8FC0A1F7-A532-9875-B64E-571AEB800988}" dt="2021-04-09T20:45:21.887" v="802" actId="1076"/>
          <ac:spMkLst>
            <pc:docMk/>
            <pc:sldMk cId="3812447010" sldId="283"/>
            <ac:spMk id="4" creationId="{9AD85057-592D-4FF8-A4ED-02C35A57213D}"/>
          </ac:spMkLst>
        </pc:spChg>
        <pc:picChg chg="mod">
          <ac:chgData name="Nathaniel Douglass" userId="S::ndougla7@uoregon.edu::e4884b0c-4017-4954-8596-ff5403794ffb" providerId="AD" clId="Web-{8FC0A1F7-A532-9875-B64E-571AEB800988}" dt="2021-04-09T20:39:35.482" v="710" actId="14100"/>
          <ac:picMkLst>
            <pc:docMk/>
            <pc:sldMk cId="3812447010" sldId="283"/>
            <ac:picMk id="6" creationId="{90E59B15-639F-4AD6-9978-1399E8D09BB9}"/>
          </ac:picMkLst>
        </pc:picChg>
        <pc:picChg chg="del">
          <ac:chgData name="Nathaniel Douglass" userId="S::ndougla7@uoregon.edu::e4884b0c-4017-4954-8596-ff5403794ffb" providerId="AD" clId="Web-{8FC0A1F7-A532-9875-B64E-571AEB800988}" dt="2021-04-09T20:36:32.874" v="612"/>
          <ac:picMkLst>
            <pc:docMk/>
            <pc:sldMk cId="3812447010" sldId="283"/>
            <ac:picMk id="7" creationId="{7176C6A8-F436-4954-88B2-7AD89ACF7623}"/>
          </ac:picMkLst>
        </pc:picChg>
        <pc:picChg chg="mod">
          <ac:chgData name="Nathaniel Douglass" userId="S::ndougla7@uoregon.edu::e4884b0c-4017-4954-8596-ff5403794ffb" providerId="AD" clId="Web-{8FC0A1F7-A532-9875-B64E-571AEB800988}" dt="2021-04-09T20:39:30.873" v="708" actId="1076"/>
          <ac:picMkLst>
            <pc:docMk/>
            <pc:sldMk cId="3812447010" sldId="283"/>
            <ac:picMk id="8" creationId="{EACE7180-43EE-44C3-A1EA-C99F29E59546}"/>
          </ac:picMkLst>
        </pc:picChg>
      </pc:sldChg>
      <pc:sldChg chg="ord">
        <pc:chgData name="Nathaniel Douglass" userId="S::ndougla7@uoregon.edu::e4884b0c-4017-4954-8596-ff5403794ffb" providerId="AD" clId="Web-{8FC0A1F7-A532-9875-B64E-571AEB800988}" dt="2021-04-09T18:47:36.191" v="37"/>
        <pc:sldMkLst>
          <pc:docMk/>
          <pc:sldMk cId="1630115720" sldId="284"/>
        </pc:sldMkLst>
      </pc:sldChg>
      <pc:sldChg chg="addSp delSp modSp add ord replId modNotes">
        <pc:chgData name="Nathaniel Douglass" userId="S::ndougla7@uoregon.edu::e4884b0c-4017-4954-8596-ff5403794ffb" providerId="AD" clId="Web-{8FC0A1F7-A532-9875-B64E-571AEB800988}" dt="2021-04-09T22:13:11.015" v="1549"/>
        <pc:sldMkLst>
          <pc:docMk/>
          <pc:sldMk cId="2051185517" sldId="285"/>
        </pc:sldMkLst>
        <pc:spChg chg="mod">
          <ac:chgData name="Nathaniel Douglass" userId="S::ndougla7@uoregon.edu::e4884b0c-4017-4954-8596-ff5403794ffb" providerId="AD" clId="Web-{8FC0A1F7-A532-9875-B64E-571AEB800988}" dt="2021-04-09T22:04:59.090" v="1441" actId="20577"/>
          <ac:spMkLst>
            <pc:docMk/>
            <pc:sldMk cId="2051185517" sldId="285"/>
            <ac:spMk id="2" creationId="{178E4B5A-2EE3-4B28-A0BE-58796EB217F1}"/>
          </ac:spMkLst>
        </pc:spChg>
        <pc:spChg chg="mod">
          <ac:chgData name="Nathaniel Douglass" userId="S::ndougla7@uoregon.edu::e4884b0c-4017-4954-8596-ff5403794ffb" providerId="AD" clId="Web-{8FC0A1F7-A532-9875-B64E-571AEB800988}" dt="2021-04-09T22:05:41.624" v="1451" actId="20577"/>
          <ac:spMkLst>
            <pc:docMk/>
            <pc:sldMk cId="2051185517" sldId="285"/>
            <ac:spMk id="3" creationId="{28AF45B3-5CDA-46E2-A025-E41C634AE5A4}"/>
          </ac:spMkLst>
        </pc:spChg>
        <pc:spChg chg="add">
          <ac:chgData name="Nathaniel Douglass" userId="S::ndougla7@uoregon.edu::e4884b0c-4017-4954-8596-ff5403794ffb" providerId="AD" clId="Web-{8FC0A1F7-A532-9875-B64E-571AEB800988}" dt="2021-04-09T22:05:59.905" v="1452"/>
          <ac:spMkLst>
            <pc:docMk/>
            <pc:sldMk cId="2051185517" sldId="285"/>
            <ac:spMk id="5" creationId="{1AAF8DA3-BFA8-4037-B9CE-30D7A40B7314}"/>
          </ac:spMkLst>
        </pc:spChg>
        <pc:spChg chg="add del mod">
          <ac:chgData name="Nathaniel Douglass" userId="S::ndougla7@uoregon.edu::e4884b0c-4017-4954-8596-ff5403794ffb" providerId="AD" clId="Web-{8FC0A1F7-A532-9875-B64E-571AEB800988}" dt="2021-04-09T22:06:04.124" v="1456"/>
          <ac:spMkLst>
            <pc:docMk/>
            <pc:sldMk cId="2051185517" sldId="285"/>
            <ac:spMk id="7" creationId="{10BB8EE4-1A80-4BB7-A92F-8FE9F9A32906}"/>
          </ac:spMkLst>
        </pc:spChg>
      </pc:sldChg>
      <pc:sldChg chg="addSp delSp modSp add del replId">
        <pc:chgData name="Nathaniel Douglass" userId="S::ndougla7@uoregon.edu::e4884b0c-4017-4954-8596-ff5403794ffb" providerId="AD" clId="Web-{8FC0A1F7-A532-9875-B64E-571AEB800988}" dt="2021-04-09T18:47:14.426" v="36"/>
        <pc:sldMkLst>
          <pc:docMk/>
          <pc:sldMk cId="557913419" sldId="286"/>
        </pc:sldMkLst>
        <pc:spChg chg="mod">
          <ac:chgData name="Nathaniel Douglass" userId="S::ndougla7@uoregon.edu::e4884b0c-4017-4954-8596-ff5403794ffb" providerId="AD" clId="Web-{8FC0A1F7-A532-9875-B64E-571AEB800988}" dt="2021-04-09T18:45:57.254" v="21" actId="20577"/>
          <ac:spMkLst>
            <pc:docMk/>
            <pc:sldMk cId="557913419" sldId="286"/>
            <ac:spMk id="2" creationId="{178E4B5A-2EE3-4B28-A0BE-58796EB217F1}"/>
          </ac:spMkLst>
        </pc:spChg>
        <pc:spChg chg="add del mod">
          <ac:chgData name="Nathaniel Douglass" userId="S::ndougla7@uoregon.edu::e4884b0c-4017-4954-8596-ff5403794ffb" providerId="AD" clId="Web-{8FC0A1F7-A532-9875-B64E-571AEB800988}" dt="2021-04-09T18:44:47.301" v="10"/>
          <ac:spMkLst>
            <pc:docMk/>
            <pc:sldMk cId="557913419" sldId="286"/>
            <ac:spMk id="4" creationId="{F8D22D5F-6199-4C42-ABA9-EE0F9A251B58}"/>
          </ac:spMkLst>
        </pc:spChg>
        <pc:spChg chg="del">
          <ac:chgData name="Nathaniel Douglass" userId="S::ndougla7@uoregon.edu::e4884b0c-4017-4954-8596-ff5403794ffb" providerId="AD" clId="Web-{8FC0A1F7-A532-9875-B64E-571AEB800988}" dt="2021-04-09T18:44:44.317" v="9"/>
          <ac:spMkLst>
            <pc:docMk/>
            <pc:sldMk cId="557913419" sldId="286"/>
            <ac:spMk id="5" creationId="{B66A35D7-A33E-49E6-9AF1-C10983E31D91}"/>
          </ac:spMkLst>
        </pc:spChg>
        <pc:picChg chg="add mod">
          <ac:chgData name="Nathaniel Douglass" userId="S::ndougla7@uoregon.edu::e4884b0c-4017-4954-8596-ff5403794ffb" providerId="AD" clId="Web-{8FC0A1F7-A532-9875-B64E-571AEB800988}" dt="2021-04-09T18:45:09.817" v="18" actId="1076"/>
          <ac:picMkLst>
            <pc:docMk/>
            <pc:sldMk cId="557913419" sldId="286"/>
            <ac:picMk id="7" creationId="{5DEEEBBB-E304-401C-A732-AF3733DA80EE}"/>
          </ac:picMkLst>
        </pc:picChg>
        <pc:picChg chg="add del mod">
          <ac:chgData name="Nathaniel Douglass" userId="S::ndougla7@uoregon.edu::e4884b0c-4017-4954-8596-ff5403794ffb" providerId="AD" clId="Web-{8FC0A1F7-A532-9875-B64E-571AEB800988}" dt="2021-04-09T18:45:01.067" v="14"/>
          <ac:picMkLst>
            <pc:docMk/>
            <pc:sldMk cId="557913419" sldId="286"/>
            <ac:picMk id="9" creationId="{3594C0C7-3699-4C15-815B-DD580BB5418D}"/>
          </ac:picMkLst>
        </pc:picChg>
      </pc:sldChg>
      <pc:sldChg chg="addSp modSp add replId">
        <pc:chgData name="Nathaniel Douglass" userId="S::ndougla7@uoregon.edu::e4884b0c-4017-4954-8596-ff5403794ffb" providerId="AD" clId="Web-{8FC0A1F7-A532-9875-B64E-571AEB800988}" dt="2021-04-09T22:15:32.500" v="1566" actId="1076"/>
        <pc:sldMkLst>
          <pc:docMk/>
          <pc:sldMk cId="3201810037" sldId="287"/>
        </pc:sldMkLst>
        <pc:spChg chg="add mod">
          <ac:chgData name="Nathaniel Douglass" userId="S::ndougla7@uoregon.edu::e4884b0c-4017-4954-8596-ff5403794ffb" providerId="AD" clId="Web-{8FC0A1F7-A532-9875-B64E-571AEB800988}" dt="2021-04-09T22:15:32.500" v="1566" actId="1076"/>
          <ac:spMkLst>
            <pc:docMk/>
            <pc:sldMk cId="3201810037" sldId="287"/>
            <ac:spMk id="3" creationId="{E08556C5-2865-411A-B95C-469ADD41810A}"/>
          </ac:spMkLst>
        </pc:spChg>
      </pc:sldChg>
      <pc:sldChg chg="addSp delSp modSp add replId modNotes">
        <pc:chgData name="Nathaniel Douglass" userId="S::ndougla7@uoregon.edu::e4884b0c-4017-4954-8596-ff5403794ffb" providerId="AD" clId="Web-{8FC0A1F7-A532-9875-B64E-571AEB800988}" dt="2021-04-09T21:58:06.823" v="1262"/>
        <pc:sldMkLst>
          <pc:docMk/>
          <pc:sldMk cId="714926716" sldId="288"/>
        </pc:sldMkLst>
        <pc:spChg chg="mod">
          <ac:chgData name="Nathaniel Douglass" userId="S::ndougla7@uoregon.edu::e4884b0c-4017-4954-8596-ff5403794ffb" providerId="AD" clId="Web-{8FC0A1F7-A532-9875-B64E-571AEB800988}" dt="2021-04-09T19:46:04.656" v="409" actId="20577"/>
          <ac:spMkLst>
            <pc:docMk/>
            <pc:sldMk cId="714926716" sldId="288"/>
            <ac:spMk id="2" creationId="{178E4B5A-2EE3-4B28-A0BE-58796EB217F1}"/>
          </ac:spMkLst>
        </pc:spChg>
        <pc:spChg chg="del">
          <ac:chgData name="Nathaniel Douglass" userId="S::ndougla7@uoregon.edu::e4884b0c-4017-4954-8596-ff5403794ffb" providerId="AD" clId="Web-{8FC0A1F7-A532-9875-B64E-571AEB800988}" dt="2021-04-09T19:44:44.765" v="390"/>
          <ac:spMkLst>
            <pc:docMk/>
            <pc:sldMk cId="714926716" sldId="288"/>
            <ac:spMk id="3" creationId="{28AF45B3-5CDA-46E2-A025-E41C634AE5A4}"/>
          </ac:spMkLst>
        </pc:spChg>
        <pc:spChg chg="add del mod">
          <ac:chgData name="Nathaniel Douglass" userId="S::ndougla7@uoregon.edu::e4884b0c-4017-4954-8596-ff5403794ffb" providerId="AD" clId="Web-{8FC0A1F7-A532-9875-B64E-571AEB800988}" dt="2021-04-09T19:44:52.484" v="394"/>
          <ac:spMkLst>
            <pc:docMk/>
            <pc:sldMk cId="714926716" sldId="288"/>
            <ac:spMk id="5" creationId="{BECD375D-182C-4505-BC44-F95D0DE0493A}"/>
          </ac:spMkLst>
        </pc:spChg>
        <pc:spChg chg="add del mod">
          <ac:chgData name="Nathaniel Douglass" userId="S::ndougla7@uoregon.edu::e4884b0c-4017-4954-8596-ff5403794ffb" providerId="AD" clId="Web-{8FC0A1F7-A532-9875-B64E-571AEB800988}" dt="2021-04-09T19:44:50.374" v="393"/>
          <ac:spMkLst>
            <pc:docMk/>
            <pc:sldMk cId="714926716" sldId="288"/>
            <ac:spMk id="6" creationId="{295B86B7-9988-423D-B4FC-4D472DE6BA3E}"/>
          </ac:spMkLst>
        </pc:spChg>
        <pc:spChg chg="add mod">
          <ac:chgData name="Nathaniel Douglass" userId="S::ndougla7@uoregon.edu::e4884b0c-4017-4954-8596-ff5403794ffb" providerId="AD" clId="Web-{8FC0A1F7-A532-9875-B64E-571AEB800988}" dt="2021-04-09T19:46:01.968" v="408" actId="1076"/>
          <ac:spMkLst>
            <pc:docMk/>
            <pc:sldMk cId="714926716" sldId="288"/>
            <ac:spMk id="9" creationId="{E9DF2BD9-0D2B-4289-8008-C8ED3E812D02}"/>
          </ac:spMkLst>
        </pc:spChg>
        <pc:spChg chg="add del mod">
          <ac:chgData name="Nathaniel Douglass" userId="S::ndougla7@uoregon.edu::e4884b0c-4017-4954-8596-ff5403794ffb" providerId="AD" clId="Web-{8FC0A1F7-A532-9875-B64E-571AEB800988}" dt="2021-04-09T19:48:52.796" v="413"/>
          <ac:spMkLst>
            <pc:docMk/>
            <pc:sldMk cId="714926716" sldId="288"/>
            <ac:spMk id="10" creationId="{6DC59102-92C0-4BB8-BFE8-AF026611D446}"/>
          </ac:spMkLst>
        </pc:spChg>
        <pc:spChg chg="add del">
          <ac:chgData name="Nathaniel Douglass" userId="S::ndougla7@uoregon.edu::e4884b0c-4017-4954-8596-ff5403794ffb" providerId="AD" clId="Web-{8FC0A1F7-A532-9875-B64E-571AEB800988}" dt="2021-04-09T19:49:47.515" v="421"/>
          <ac:spMkLst>
            <pc:docMk/>
            <pc:sldMk cId="714926716" sldId="288"/>
            <ac:spMk id="12" creationId="{B2C4D836-EB40-4A7E-A103-11C9B6C067CA}"/>
          </ac:spMkLst>
        </pc:spChg>
        <pc:spChg chg="add mod">
          <ac:chgData name="Nathaniel Douglass" userId="S::ndougla7@uoregon.edu::e4884b0c-4017-4954-8596-ff5403794ffb" providerId="AD" clId="Web-{8FC0A1F7-A532-9875-B64E-571AEB800988}" dt="2021-04-09T20:31:18.375" v="451" actId="1076"/>
          <ac:spMkLst>
            <pc:docMk/>
            <pc:sldMk cId="714926716" sldId="288"/>
            <ac:spMk id="13" creationId="{11EE5F34-A4BE-4A3C-BD7D-2AB3D30DC8A0}"/>
          </ac:spMkLst>
        </pc:spChg>
        <pc:picChg chg="add mod">
          <ac:chgData name="Nathaniel Douglass" userId="S::ndougla7@uoregon.edu::e4884b0c-4017-4954-8596-ff5403794ffb" providerId="AD" clId="Web-{8FC0A1F7-A532-9875-B64E-571AEB800988}" dt="2021-04-09T19:45:12.843" v="398" actId="1076"/>
          <ac:picMkLst>
            <pc:docMk/>
            <pc:sldMk cId="714926716" sldId="288"/>
            <ac:picMk id="7" creationId="{6122D617-30F4-41EB-B3CA-60127633114C}"/>
          </ac:picMkLst>
        </pc:picChg>
        <pc:picChg chg="add del mod">
          <ac:chgData name="Nathaniel Douglass" userId="S::ndougla7@uoregon.edu::e4884b0c-4017-4954-8596-ff5403794ffb" providerId="AD" clId="Web-{8FC0A1F7-A532-9875-B64E-571AEB800988}" dt="2021-04-09T19:45:34.890" v="400"/>
          <ac:picMkLst>
            <pc:docMk/>
            <pc:sldMk cId="714926716" sldId="288"/>
            <ac:picMk id="8" creationId="{6EC9BEBF-B550-4AC7-B3BD-6EF9ABB6E05F}"/>
          </ac:picMkLst>
        </pc:picChg>
        <pc:picChg chg="add mod">
          <ac:chgData name="Nathaniel Douglass" userId="S::ndougla7@uoregon.edu::e4884b0c-4017-4954-8596-ff5403794ffb" providerId="AD" clId="Web-{8FC0A1F7-A532-9875-B64E-571AEB800988}" dt="2021-04-09T20:31:13.672" v="450" actId="1076"/>
          <ac:picMkLst>
            <pc:docMk/>
            <pc:sldMk cId="714926716" sldId="288"/>
            <ac:picMk id="11" creationId="{3B18AED3-8BFC-42DB-8C29-2A3D21AD8050}"/>
          </ac:picMkLst>
        </pc:picChg>
      </pc:sldChg>
      <pc:sldChg chg="modSp add del replId">
        <pc:chgData name="Nathaniel Douglass" userId="S::ndougla7@uoregon.edu::e4884b0c-4017-4954-8596-ff5403794ffb" providerId="AD" clId="Web-{8FC0A1F7-A532-9875-B64E-571AEB800988}" dt="2021-04-09T18:47:09.691" v="35"/>
        <pc:sldMkLst>
          <pc:docMk/>
          <pc:sldMk cId="3769554174" sldId="288"/>
        </pc:sldMkLst>
        <pc:spChg chg="mod">
          <ac:chgData name="Nathaniel Douglass" userId="S::ndougla7@uoregon.edu::e4884b0c-4017-4954-8596-ff5403794ffb" providerId="AD" clId="Web-{8FC0A1F7-A532-9875-B64E-571AEB800988}" dt="2021-04-09T18:46:40.145" v="30" actId="20577"/>
          <ac:spMkLst>
            <pc:docMk/>
            <pc:sldMk cId="3769554174" sldId="288"/>
            <ac:spMk id="2" creationId="{178E4B5A-2EE3-4B28-A0BE-58796EB217F1}"/>
          </ac:spMkLst>
        </pc:spChg>
      </pc:sldChg>
      <pc:sldChg chg="addSp delSp modSp add replId modNotes">
        <pc:chgData name="Nathaniel Douglass" userId="S::ndougla7@uoregon.edu::e4884b0c-4017-4954-8596-ff5403794ffb" providerId="AD" clId="Web-{8FC0A1F7-A532-9875-B64E-571AEB800988}" dt="2021-04-09T22:10:07.499" v="1499"/>
        <pc:sldMkLst>
          <pc:docMk/>
          <pc:sldMk cId="638298564" sldId="289"/>
        </pc:sldMkLst>
        <pc:spChg chg="mod">
          <ac:chgData name="Nathaniel Douglass" userId="S::ndougla7@uoregon.edu::e4884b0c-4017-4954-8596-ff5403794ffb" providerId="AD" clId="Web-{8FC0A1F7-A532-9875-B64E-571AEB800988}" dt="2021-04-09T20:45:48.074" v="821" actId="20577"/>
          <ac:spMkLst>
            <pc:docMk/>
            <pc:sldMk cId="638298564" sldId="289"/>
            <ac:spMk id="2" creationId="{178E4B5A-2EE3-4B28-A0BE-58796EB217F1}"/>
          </ac:spMkLst>
        </pc:spChg>
        <pc:spChg chg="add del mod">
          <ac:chgData name="Nathaniel Douglass" userId="S::ndougla7@uoregon.edu::e4884b0c-4017-4954-8596-ff5403794ffb" providerId="AD" clId="Web-{8FC0A1F7-A532-9875-B64E-571AEB800988}" dt="2021-04-09T20:36:40.670" v="615"/>
          <ac:spMkLst>
            <pc:docMk/>
            <pc:sldMk cId="638298564" sldId="289"/>
            <ac:spMk id="4" creationId="{025B3D58-DE70-479C-9F1C-FC4EF10D2C77}"/>
          </ac:spMkLst>
        </pc:spChg>
        <pc:spChg chg="add mod">
          <ac:chgData name="Nathaniel Douglass" userId="S::ndougla7@uoregon.edu::e4884b0c-4017-4954-8596-ff5403794ffb" providerId="AD" clId="Web-{8FC0A1F7-A532-9875-B64E-571AEB800988}" dt="2021-04-09T20:46:17.574" v="828" actId="20577"/>
          <ac:spMkLst>
            <pc:docMk/>
            <pc:sldMk cId="638298564" sldId="289"/>
            <ac:spMk id="5" creationId="{83A8D13A-E7B6-4978-8236-7E54EF2FAC44}"/>
          </ac:spMkLst>
        </pc:spChg>
        <pc:spChg chg="add del mod">
          <ac:chgData name="Nathaniel Douglass" userId="S::ndougla7@uoregon.edu::e4884b0c-4017-4954-8596-ff5403794ffb" providerId="AD" clId="Web-{8FC0A1F7-A532-9875-B64E-571AEB800988}" dt="2021-04-09T20:46:05.621" v="826"/>
          <ac:spMkLst>
            <pc:docMk/>
            <pc:sldMk cId="638298564" sldId="289"/>
            <ac:spMk id="11" creationId="{674CF4DE-9CD5-4F75-999D-07E55AD6BDFD}"/>
          </ac:spMkLst>
        </pc:spChg>
        <pc:spChg chg="add mod">
          <ac:chgData name="Nathaniel Douglass" userId="S::ndougla7@uoregon.edu::e4884b0c-4017-4954-8596-ff5403794ffb" providerId="AD" clId="Web-{8FC0A1F7-A532-9875-B64E-571AEB800988}" dt="2021-04-09T20:46:54.746" v="832" actId="1076"/>
          <ac:spMkLst>
            <pc:docMk/>
            <pc:sldMk cId="638298564" sldId="289"/>
            <ac:spMk id="13" creationId="{08732878-9B69-4866-9290-8CE40596231B}"/>
          </ac:spMkLst>
        </pc:spChg>
        <pc:picChg chg="del">
          <ac:chgData name="Nathaniel Douglass" userId="S::ndougla7@uoregon.edu::e4884b0c-4017-4954-8596-ff5403794ffb" providerId="AD" clId="Web-{8FC0A1F7-A532-9875-B64E-571AEB800988}" dt="2021-04-09T20:36:37.249" v="613"/>
          <ac:picMkLst>
            <pc:docMk/>
            <pc:sldMk cId="638298564" sldId="289"/>
            <ac:picMk id="6" creationId="{90E59B15-639F-4AD6-9978-1399E8D09BB9}"/>
          </ac:picMkLst>
        </pc:picChg>
        <pc:picChg chg="mod">
          <ac:chgData name="Nathaniel Douglass" userId="S::ndougla7@uoregon.edu::e4884b0c-4017-4954-8596-ff5403794ffb" providerId="AD" clId="Web-{8FC0A1F7-A532-9875-B64E-571AEB800988}" dt="2021-04-09T20:45:55.465" v="822" actId="1076"/>
          <ac:picMkLst>
            <pc:docMk/>
            <pc:sldMk cId="638298564" sldId="289"/>
            <ac:picMk id="7" creationId="{7176C6A8-F436-4954-88B2-7AD89ACF7623}"/>
          </ac:picMkLst>
        </pc:picChg>
        <pc:picChg chg="del">
          <ac:chgData name="Nathaniel Douglass" userId="S::ndougla7@uoregon.edu::e4884b0c-4017-4954-8596-ff5403794ffb" providerId="AD" clId="Web-{8FC0A1F7-A532-9875-B64E-571AEB800988}" dt="2021-04-09T20:36:38.686" v="614"/>
          <ac:picMkLst>
            <pc:docMk/>
            <pc:sldMk cId="638298564" sldId="289"/>
            <ac:picMk id="8" creationId="{EACE7180-43EE-44C3-A1EA-C99F29E59546}"/>
          </ac:picMkLst>
        </pc:picChg>
        <pc:picChg chg="add mod modCrop">
          <ac:chgData name="Nathaniel Douglass" userId="S::ndougla7@uoregon.edu::e4884b0c-4017-4954-8596-ff5403794ffb" providerId="AD" clId="Web-{8FC0A1F7-A532-9875-B64E-571AEB800988}" dt="2021-04-09T20:49:29.636" v="853"/>
          <ac:picMkLst>
            <pc:docMk/>
            <pc:sldMk cId="638298564" sldId="289"/>
            <ac:picMk id="14" creationId="{D26613D2-43FE-48F5-BD8E-C2861CB45134}"/>
          </ac:picMkLst>
        </pc:picChg>
        <pc:picChg chg="add mod">
          <ac:chgData name="Nathaniel Douglass" userId="S::ndougla7@uoregon.edu::e4884b0c-4017-4954-8596-ff5403794ffb" providerId="AD" clId="Web-{8FC0A1F7-A532-9875-B64E-571AEB800988}" dt="2021-04-09T20:48:46.839" v="839" actId="14100"/>
          <ac:picMkLst>
            <pc:docMk/>
            <pc:sldMk cId="638298564" sldId="289"/>
            <ac:picMk id="15" creationId="{3C813030-EB27-43B7-8DF7-4F1BEB82AE73}"/>
          </ac:picMkLst>
        </pc:picChg>
        <pc:picChg chg="add mod">
          <ac:chgData name="Nathaniel Douglass" userId="S::ndougla7@uoregon.edu::e4884b0c-4017-4954-8596-ff5403794ffb" providerId="AD" clId="Web-{8FC0A1F7-A532-9875-B64E-571AEB800988}" dt="2021-04-09T20:49:04.730" v="845" actId="1076"/>
          <ac:picMkLst>
            <pc:docMk/>
            <pc:sldMk cId="638298564" sldId="289"/>
            <ac:picMk id="16" creationId="{727A0B02-4170-463A-8442-58D1DB22E073}"/>
          </ac:picMkLst>
        </pc:picChg>
        <pc:picChg chg="add mod">
          <ac:chgData name="Nathaniel Douglass" userId="S::ndougla7@uoregon.edu::e4884b0c-4017-4954-8596-ff5403794ffb" providerId="AD" clId="Web-{8FC0A1F7-A532-9875-B64E-571AEB800988}" dt="2021-04-09T20:49:18.745" v="851" actId="1076"/>
          <ac:picMkLst>
            <pc:docMk/>
            <pc:sldMk cId="638298564" sldId="289"/>
            <ac:picMk id="17" creationId="{0626B0C2-B63B-4AA2-989A-A00FD20A8C6A}"/>
          </ac:picMkLst>
        </pc:picChg>
      </pc:sldChg>
      <pc:sldChg chg="addSp delSp modSp add replId modNotes">
        <pc:chgData name="Nathaniel Douglass" userId="S::ndougla7@uoregon.edu::e4884b0c-4017-4954-8596-ff5403794ffb" providerId="AD" clId="Web-{8FC0A1F7-A532-9875-B64E-571AEB800988}" dt="2021-04-09T22:10:55.312" v="1507"/>
        <pc:sldMkLst>
          <pc:docMk/>
          <pc:sldMk cId="3632696271" sldId="290"/>
        </pc:sldMkLst>
        <pc:spChg chg="mod">
          <ac:chgData name="Nathaniel Douglass" userId="S::ndougla7@uoregon.edu::e4884b0c-4017-4954-8596-ff5403794ffb" providerId="AD" clId="Web-{8FC0A1F7-A532-9875-B64E-571AEB800988}" dt="2021-04-09T20:49:53.760" v="856" actId="20577"/>
          <ac:spMkLst>
            <pc:docMk/>
            <pc:sldMk cId="3632696271" sldId="290"/>
            <ac:spMk id="2" creationId="{178E4B5A-2EE3-4B28-A0BE-58796EB217F1}"/>
          </ac:spMkLst>
        </pc:spChg>
        <pc:spChg chg="del">
          <ac:chgData name="Nathaniel Douglass" userId="S::ndougla7@uoregon.edu::e4884b0c-4017-4954-8596-ff5403794ffb" providerId="AD" clId="Web-{8FC0A1F7-A532-9875-B64E-571AEB800988}" dt="2021-04-09T20:50:01.964" v="862"/>
          <ac:spMkLst>
            <pc:docMk/>
            <pc:sldMk cId="3632696271" sldId="290"/>
            <ac:spMk id="5" creationId="{83A8D13A-E7B6-4978-8236-7E54EF2FAC44}"/>
          </ac:spMkLst>
        </pc:spChg>
        <pc:spChg chg="del">
          <ac:chgData name="Nathaniel Douglass" userId="S::ndougla7@uoregon.edu::e4884b0c-4017-4954-8596-ff5403794ffb" providerId="AD" clId="Web-{8FC0A1F7-A532-9875-B64E-571AEB800988}" dt="2021-04-09T20:50:03.979" v="863"/>
          <ac:spMkLst>
            <pc:docMk/>
            <pc:sldMk cId="3632696271" sldId="290"/>
            <ac:spMk id="13" creationId="{08732878-9B69-4866-9290-8CE40596231B}"/>
          </ac:spMkLst>
        </pc:spChg>
        <pc:graphicFrameChg chg="add mod modGraphic">
          <ac:chgData name="Nathaniel Douglass" userId="S::ndougla7@uoregon.edu::e4884b0c-4017-4954-8596-ff5403794ffb" providerId="AD" clId="Web-{8FC0A1F7-A532-9875-B64E-571AEB800988}" dt="2021-04-09T21:44:46.618" v="1078"/>
          <ac:graphicFrameMkLst>
            <pc:docMk/>
            <pc:sldMk cId="3632696271" sldId="290"/>
            <ac:graphicFrameMk id="3" creationId="{DE778EAB-5F93-419E-A95A-AFF79E4DAD61}"/>
          </ac:graphicFrameMkLst>
        </pc:graphicFrameChg>
        <pc:picChg chg="del">
          <ac:chgData name="Nathaniel Douglass" userId="S::ndougla7@uoregon.edu::e4884b0c-4017-4954-8596-ff5403794ffb" providerId="AD" clId="Web-{8FC0A1F7-A532-9875-B64E-571AEB800988}" dt="2021-04-09T20:49:55.229" v="857"/>
          <ac:picMkLst>
            <pc:docMk/>
            <pc:sldMk cId="3632696271" sldId="290"/>
            <ac:picMk id="7" creationId="{7176C6A8-F436-4954-88B2-7AD89ACF7623}"/>
          </ac:picMkLst>
        </pc:picChg>
        <pc:picChg chg="del">
          <ac:chgData name="Nathaniel Douglass" userId="S::ndougla7@uoregon.edu::e4884b0c-4017-4954-8596-ff5403794ffb" providerId="AD" clId="Web-{8FC0A1F7-A532-9875-B64E-571AEB800988}" dt="2021-04-09T20:49:59.682" v="861"/>
          <ac:picMkLst>
            <pc:docMk/>
            <pc:sldMk cId="3632696271" sldId="290"/>
            <ac:picMk id="14" creationId="{D26613D2-43FE-48F5-BD8E-C2861CB45134}"/>
          </ac:picMkLst>
        </pc:picChg>
        <pc:picChg chg="del">
          <ac:chgData name="Nathaniel Douglass" userId="S::ndougla7@uoregon.edu::e4884b0c-4017-4954-8596-ff5403794ffb" providerId="AD" clId="Web-{8FC0A1F7-A532-9875-B64E-571AEB800988}" dt="2021-04-09T20:49:58.589" v="860"/>
          <ac:picMkLst>
            <pc:docMk/>
            <pc:sldMk cId="3632696271" sldId="290"/>
            <ac:picMk id="15" creationId="{3C813030-EB27-43B7-8DF7-4F1BEB82AE73}"/>
          </ac:picMkLst>
        </pc:picChg>
        <pc:picChg chg="del">
          <ac:chgData name="Nathaniel Douglass" userId="S::ndougla7@uoregon.edu::e4884b0c-4017-4954-8596-ff5403794ffb" providerId="AD" clId="Web-{8FC0A1F7-A532-9875-B64E-571AEB800988}" dt="2021-04-09T20:49:56.417" v="858"/>
          <ac:picMkLst>
            <pc:docMk/>
            <pc:sldMk cId="3632696271" sldId="290"/>
            <ac:picMk id="16" creationId="{727A0B02-4170-463A-8442-58D1DB22E073}"/>
          </ac:picMkLst>
        </pc:picChg>
        <pc:picChg chg="del">
          <ac:chgData name="Nathaniel Douglass" userId="S::ndougla7@uoregon.edu::e4884b0c-4017-4954-8596-ff5403794ffb" providerId="AD" clId="Web-{8FC0A1F7-A532-9875-B64E-571AEB800988}" dt="2021-04-09T20:49:57.464" v="859"/>
          <ac:picMkLst>
            <pc:docMk/>
            <pc:sldMk cId="3632696271" sldId="290"/>
            <ac:picMk id="17" creationId="{0626B0C2-B63B-4AA2-989A-A00FD20A8C6A}"/>
          </ac:picMkLst>
        </pc:picChg>
      </pc:sldChg>
      <pc:sldChg chg="addSp delSp modSp add replId modNotes">
        <pc:chgData name="Nathaniel Douglass" userId="S::ndougla7@uoregon.edu::e4884b0c-4017-4954-8596-ff5403794ffb" providerId="AD" clId="Web-{8FC0A1F7-A532-9875-B64E-571AEB800988}" dt="2021-04-09T22:10:48.921" v="1506"/>
        <pc:sldMkLst>
          <pc:docMk/>
          <pc:sldMk cId="354731569" sldId="291"/>
        </pc:sldMkLst>
        <pc:spChg chg="mod">
          <ac:chgData name="Nathaniel Douglass" userId="S::ndougla7@uoregon.edu::e4884b0c-4017-4954-8596-ff5403794ffb" providerId="AD" clId="Web-{8FC0A1F7-A532-9875-B64E-571AEB800988}" dt="2021-04-09T21:47:42.415" v="1103" actId="20577"/>
          <ac:spMkLst>
            <pc:docMk/>
            <pc:sldMk cId="354731569" sldId="291"/>
            <ac:spMk id="2" creationId="{178E4B5A-2EE3-4B28-A0BE-58796EB217F1}"/>
          </ac:spMkLst>
        </pc:spChg>
        <pc:spChg chg="add mod">
          <ac:chgData name="Nathaniel Douglass" userId="S::ndougla7@uoregon.edu::e4884b0c-4017-4954-8596-ff5403794ffb" providerId="AD" clId="Web-{8FC0A1F7-A532-9875-B64E-571AEB800988}" dt="2021-04-09T21:50:07.056" v="1170" actId="20577"/>
          <ac:spMkLst>
            <pc:docMk/>
            <pc:sldMk cId="354731569" sldId="291"/>
            <ac:spMk id="6" creationId="{3C09D7AC-F5E7-4C2A-A0FB-5D60DA877597}"/>
          </ac:spMkLst>
        </pc:spChg>
        <pc:spChg chg="add del mod">
          <ac:chgData name="Nathaniel Douglass" userId="S::ndougla7@uoregon.edu::e4884b0c-4017-4954-8596-ff5403794ffb" providerId="AD" clId="Web-{8FC0A1F7-A532-9875-B64E-571AEB800988}" dt="2021-04-09T21:47:04.448" v="1088"/>
          <ac:spMkLst>
            <pc:docMk/>
            <pc:sldMk cId="354731569" sldId="291"/>
            <ac:spMk id="8" creationId="{B5D3C133-D566-4362-8B73-B8F71E972383}"/>
          </ac:spMkLst>
        </pc:spChg>
        <pc:spChg chg="add del mod">
          <ac:chgData name="Nathaniel Douglass" userId="S::ndougla7@uoregon.edu::e4884b0c-4017-4954-8596-ff5403794ffb" providerId="AD" clId="Web-{8FC0A1F7-A532-9875-B64E-571AEB800988}" dt="2021-04-09T21:52:32.322" v="1223"/>
          <ac:spMkLst>
            <pc:docMk/>
            <pc:sldMk cId="354731569" sldId="291"/>
            <ac:spMk id="13" creationId="{BD972ABE-4198-44FD-A9D4-7FED24C52E20}"/>
          </ac:spMkLst>
        </pc:spChg>
        <pc:spChg chg="add del mod">
          <ac:chgData name="Nathaniel Douglass" userId="S::ndougla7@uoregon.edu::e4884b0c-4017-4954-8596-ff5403794ffb" providerId="AD" clId="Web-{8FC0A1F7-A532-9875-B64E-571AEB800988}" dt="2021-04-09T21:52:42.119" v="1227"/>
          <ac:spMkLst>
            <pc:docMk/>
            <pc:sldMk cId="354731569" sldId="291"/>
            <ac:spMk id="14" creationId="{B69FC2EF-E8BA-454A-A67B-55055382F0A5}"/>
          </ac:spMkLst>
        </pc:spChg>
        <pc:spChg chg="add mod">
          <ac:chgData name="Nathaniel Douglass" userId="S::ndougla7@uoregon.edu::e4884b0c-4017-4954-8596-ff5403794ffb" providerId="AD" clId="Web-{8FC0A1F7-A532-9875-B64E-571AEB800988}" dt="2021-04-09T21:55:25.057" v="1252" actId="1076"/>
          <ac:spMkLst>
            <pc:docMk/>
            <pc:sldMk cId="354731569" sldId="291"/>
            <ac:spMk id="16" creationId="{546ADBB7-8DA7-49DD-97F3-324D7C32F2EB}"/>
          </ac:spMkLst>
        </pc:spChg>
        <pc:spChg chg="add del mod">
          <ac:chgData name="Nathaniel Douglass" userId="S::ndougla7@uoregon.edu::e4884b0c-4017-4954-8596-ff5403794ffb" providerId="AD" clId="Web-{8FC0A1F7-A532-9875-B64E-571AEB800988}" dt="2021-04-09T21:52:48.822" v="1231"/>
          <ac:spMkLst>
            <pc:docMk/>
            <pc:sldMk cId="354731569" sldId="291"/>
            <ac:spMk id="18" creationId="{D72A2ACA-7FC8-41AE-9C29-4A845D10F3E3}"/>
          </ac:spMkLst>
        </pc:spChg>
        <pc:spChg chg="add mod">
          <ac:chgData name="Nathaniel Douglass" userId="S::ndougla7@uoregon.edu::e4884b0c-4017-4954-8596-ff5403794ffb" providerId="AD" clId="Web-{8FC0A1F7-A532-9875-B64E-571AEB800988}" dt="2021-04-09T21:55:13.510" v="1250" actId="1076"/>
          <ac:spMkLst>
            <pc:docMk/>
            <pc:sldMk cId="354731569" sldId="291"/>
            <ac:spMk id="19" creationId="{6912E8D2-C1BB-4933-8A28-938F791C690C}"/>
          </ac:spMkLst>
        </pc:spChg>
        <pc:spChg chg="add mod">
          <ac:chgData name="Nathaniel Douglass" userId="S::ndougla7@uoregon.edu::e4884b0c-4017-4954-8596-ff5403794ffb" providerId="AD" clId="Web-{8FC0A1F7-A532-9875-B64E-571AEB800988}" dt="2021-04-09T21:54:03.135" v="1247" actId="1076"/>
          <ac:spMkLst>
            <pc:docMk/>
            <pc:sldMk cId="354731569" sldId="291"/>
            <ac:spMk id="20" creationId="{0C49F77A-0B1A-4240-B323-246C2F0C8063}"/>
          </ac:spMkLst>
        </pc:spChg>
        <pc:graphicFrameChg chg="del">
          <ac:chgData name="Nathaniel Douglass" userId="S::ndougla7@uoregon.edu::e4884b0c-4017-4954-8596-ff5403794ffb" providerId="AD" clId="Web-{8FC0A1F7-A532-9875-B64E-571AEB800988}" dt="2021-04-09T21:44:57.759" v="1080"/>
          <ac:graphicFrameMkLst>
            <pc:docMk/>
            <pc:sldMk cId="354731569" sldId="291"/>
            <ac:graphicFrameMk id="3" creationId="{DE778EAB-5F93-419E-A95A-AFF79E4DAD61}"/>
          </ac:graphicFrameMkLst>
        </pc:graphicFrameChg>
        <pc:picChg chg="add mod modCrop">
          <ac:chgData name="Nathaniel Douglass" userId="S::ndougla7@uoregon.edu::e4884b0c-4017-4954-8596-ff5403794ffb" providerId="AD" clId="Web-{8FC0A1F7-A532-9875-B64E-571AEB800988}" dt="2021-04-09T21:48:15.150" v="1126"/>
          <ac:picMkLst>
            <pc:docMk/>
            <pc:sldMk cId="354731569" sldId="291"/>
            <ac:picMk id="4" creationId="{F5E62568-FD80-46A4-AE63-5029C04BF3B1}"/>
          </ac:picMkLst>
        </pc:picChg>
        <pc:picChg chg="add del mod">
          <ac:chgData name="Nathaniel Douglass" userId="S::ndougla7@uoregon.edu::e4884b0c-4017-4954-8596-ff5403794ffb" providerId="AD" clId="Web-{8FC0A1F7-A532-9875-B64E-571AEB800988}" dt="2021-04-09T21:47:12.744" v="1091"/>
          <ac:picMkLst>
            <pc:docMk/>
            <pc:sldMk cId="354731569" sldId="291"/>
            <ac:picMk id="9" creationId="{45458C53-053F-47E8-9AED-D906E8B41519}"/>
          </ac:picMkLst>
        </pc:picChg>
        <pc:picChg chg="add mod">
          <ac:chgData name="Nathaniel Douglass" userId="S::ndougla7@uoregon.edu::e4884b0c-4017-4954-8596-ff5403794ffb" providerId="AD" clId="Web-{8FC0A1F7-A532-9875-B64E-571AEB800988}" dt="2021-04-09T21:47:26.478" v="1095" actId="1076"/>
          <ac:picMkLst>
            <pc:docMk/>
            <pc:sldMk cId="354731569" sldId="291"/>
            <ac:picMk id="10" creationId="{49A93107-0938-442F-A88D-E12B0905426C}"/>
          </ac:picMkLst>
        </pc:picChg>
        <pc:picChg chg="add mod modCrop">
          <ac:chgData name="Nathaniel Douglass" userId="S::ndougla7@uoregon.edu::e4884b0c-4017-4954-8596-ff5403794ffb" providerId="AD" clId="Web-{8FC0A1F7-A532-9875-B64E-571AEB800988}" dt="2021-04-09T21:55:18.635" v="1251" actId="14100"/>
          <ac:picMkLst>
            <pc:docMk/>
            <pc:sldMk cId="354731569" sldId="291"/>
            <ac:picMk id="11" creationId="{69D26C23-5452-430A-9F63-C88D34E2535F}"/>
          </ac:picMkLst>
        </pc:picChg>
      </pc:sldChg>
      <pc:sldChg chg="addSp delSp modSp add replId modNotes">
        <pc:chgData name="Nathaniel Douglass" userId="S::ndougla7@uoregon.edu::e4884b0c-4017-4954-8596-ff5403794ffb" providerId="AD" clId="Web-{8FC0A1F7-A532-9875-B64E-571AEB800988}" dt="2021-04-09T22:11:44.640" v="1516"/>
        <pc:sldMkLst>
          <pc:docMk/>
          <pc:sldMk cId="3157571857" sldId="292"/>
        </pc:sldMkLst>
        <pc:spChg chg="mod">
          <ac:chgData name="Nathaniel Douglass" userId="S::ndougla7@uoregon.edu::e4884b0c-4017-4954-8596-ff5403794ffb" providerId="AD" clId="Web-{8FC0A1F7-A532-9875-B64E-571AEB800988}" dt="2021-04-09T21:50:44.760" v="1181" actId="20577"/>
          <ac:spMkLst>
            <pc:docMk/>
            <pc:sldMk cId="3157571857" sldId="292"/>
            <ac:spMk id="2" creationId="{178E4B5A-2EE3-4B28-A0BE-58796EB217F1}"/>
          </ac:spMkLst>
        </pc:spChg>
        <pc:spChg chg="mod">
          <ac:chgData name="Nathaniel Douglass" userId="S::ndougla7@uoregon.edu::e4884b0c-4017-4954-8596-ff5403794ffb" providerId="AD" clId="Web-{8FC0A1F7-A532-9875-B64E-571AEB800988}" dt="2021-04-09T21:52:17.291" v="1220" actId="20577"/>
          <ac:spMkLst>
            <pc:docMk/>
            <pc:sldMk cId="3157571857" sldId="292"/>
            <ac:spMk id="6" creationId="{3C09D7AC-F5E7-4C2A-A0FB-5D60DA877597}"/>
          </ac:spMkLst>
        </pc:spChg>
        <pc:picChg chg="add mod">
          <ac:chgData name="Nathaniel Douglass" userId="S::ndougla7@uoregon.edu::e4884b0c-4017-4954-8596-ff5403794ffb" providerId="AD" clId="Web-{8FC0A1F7-A532-9875-B64E-571AEB800988}" dt="2021-04-09T21:51:10.994" v="1190" actId="1076"/>
          <ac:picMkLst>
            <pc:docMk/>
            <pc:sldMk cId="3157571857" sldId="292"/>
            <ac:picMk id="3" creationId="{9F8BE68C-4636-4BC6-8E90-A16392FF8250}"/>
          </ac:picMkLst>
        </pc:picChg>
        <pc:picChg chg="del">
          <ac:chgData name="Nathaniel Douglass" userId="S::ndougla7@uoregon.edu::e4884b0c-4017-4954-8596-ff5403794ffb" providerId="AD" clId="Web-{8FC0A1F7-A532-9875-B64E-571AEB800988}" dt="2021-04-09T21:51:17.306" v="1192"/>
          <ac:picMkLst>
            <pc:docMk/>
            <pc:sldMk cId="3157571857" sldId="292"/>
            <ac:picMk id="4" creationId="{F5E62568-FD80-46A4-AE63-5029C04BF3B1}"/>
          </ac:picMkLst>
        </pc:picChg>
        <pc:picChg chg="add mod modCrop">
          <ac:chgData name="Nathaniel Douglass" userId="S::ndougla7@uoregon.edu::e4884b0c-4017-4954-8596-ff5403794ffb" providerId="AD" clId="Web-{8FC0A1F7-A532-9875-B64E-571AEB800988}" dt="2021-04-09T21:51:28.244" v="1196"/>
          <ac:picMkLst>
            <pc:docMk/>
            <pc:sldMk cId="3157571857" sldId="292"/>
            <ac:picMk id="5" creationId="{B87244F3-5E48-42EF-8E38-73AC16E03F9D}"/>
          </ac:picMkLst>
        </pc:picChg>
        <pc:picChg chg="add mod modCrop">
          <ac:chgData name="Nathaniel Douglass" userId="S::ndougla7@uoregon.edu::e4884b0c-4017-4954-8596-ff5403794ffb" providerId="AD" clId="Web-{8FC0A1F7-A532-9875-B64E-571AEB800988}" dt="2021-04-09T21:52:07.838" v="1211" actId="1076"/>
          <ac:picMkLst>
            <pc:docMk/>
            <pc:sldMk cId="3157571857" sldId="292"/>
            <ac:picMk id="7" creationId="{A41616F4-6F87-4E83-BEE8-B649754537AA}"/>
          </ac:picMkLst>
        </pc:picChg>
        <pc:picChg chg="del">
          <ac:chgData name="Nathaniel Douglass" userId="S::ndougla7@uoregon.edu::e4884b0c-4017-4954-8596-ff5403794ffb" providerId="AD" clId="Web-{8FC0A1F7-A532-9875-B64E-571AEB800988}" dt="2021-04-09T21:50:57.056" v="1184"/>
          <ac:picMkLst>
            <pc:docMk/>
            <pc:sldMk cId="3157571857" sldId="292"/>
            <ac:picMk id="10" creationId="{49A93107-0938-442F-A88D-E12B0905426C}"/>
          </ac:picMkLst>
        </pc:picChg>
        <pc:picChg chg="del">
          <ac:chgData name="Nathaniel Douglass" userId="S::ndougla7@uoregon.edu::e4884b0c-4017-4954-8596-ff5403794ffb" providerId="AD" clId="Web-{8FC0A1F7-A532-9875-B64E-571AEB800988}" dt="2021-04-09T21:51:44.463" v="1205"/>
          <ac:picMkLst>
            <pc:docMk/>
            <pc:sldMk cId="3157571857" sldId="292"/>
            <ac:picMk id="11" creationId="{69D26C23-5452-430A-9F63-C88D34E2535F}"/>
          </ac:picMkLst>
        </pc:picChg>
      </pc:sldChg>
    </pc:docChg>
  </pc:docChgLst>
  <pc:docChgLst>
    <pc:chgData name="Nathaniel Douglass" userId="e4884b0c-4017-4954-8596-ff5403794ffb" providerId="ADAL" clId="{25D69E31-5C68-DD41-8386-B55A90656240}"/>
    <pc:docChg chg="undo custSel addSld delSld modSld sldOrd">
      <pc:chgData name="Nathaniel Douglass" userId="e4884b0c-4017-4954-8596-ff5403794ffb" providerId="ADAL" clId="{25D69E31-5C68-DD41-8386-B55A90656240}" dt="2021-04-10T07:13:37.778" v="5632" actId="1076"/>
      <pc:docMkLst>
        <pc:docMk/>
      </pc:docMkLst>
      <pc:sldChg chg="modNotesTx">
        <pc:chgData name="Nathaniel Douglass" userId="e4884b0c-4017-4954-8596-ff5403794ffb" providerId="ADAL" clId="{25D69E31-5C68-DD41-8386-B55A90656240}" dt="2021-04-10T04:57:50.920" v="1551" actId="20577"/>
        <pc:sldMkLst>
          <pc:docMk/>
          <pc:sldMk cId="2329982444" sldId="260"/>
        </pc:sldMkLst>
      </pc:sldChg>
      <pc:sldChg chg="modNotesTx">
        <pc:chgData name="Nathaniel Douglass" userId="e4884b0c-4017-4954-8596-ff5403794ffb" providerId="ADAL" clId="{25D69E31-5C68-DD41-8386-B55A90656240}" dt="2021-04-10T05:22:22.792" v="2319" actId="20577"/>
        <pc:sldMkLst>
          <pc:docMk/>
          <pc:sldMk cId="1593324558" sldId="264"/>
        </pc:sldMkLst>
      </pc:sldChg>
      <pc:sldChg chg="addSp delSp modSp del mod modNotesTx">
        <pc:chgData name="Nathaniel Douglass" userId="e4884b0c-4017-4954-8596-ff5403794ffb" providerId="ADAL" clId="{25D69E31-5C68-DD41-8386-B55A90656240}" dt="2021-04-09T23:15:42.645" v="1057" actId="2696"/>
        <pc:sldMkLst>
          <pc:docMk/>
          <pc:sldMk cId="3451734773" sldId="265"/>
        </pc:sldMkLst>
        <pc:spChg chg="mod">
          <ac:chgData name="Nathaniel Douglass" userId="e4884b0c-4017-4954-8596-ff5403794ffb" providerId="ADAL" clId="{25D69E31-5C68-DD41-8386-B55A90656240}" dt="2021-04-09T22:30:56.050" v="46" actId="20577"/>
          <ac:spMkLst>
            <pc:docMk/>
            <pc:sldMk cId="3451734773" sldId="265"/>
            <ac:spMk id="2" creationId="{178E4B5A-2EE3-4B28-A0BE-58796EB217F1}"/>
          </ac:spMkLst>
        </pc:spChg>
        <pc:spChg chg="mod">
          <ac:chgData name="Nathaniel Douglass" userId="e4884b0c-4017-4954-8596-ff5403794ffb" providerId="ADAL" clId="{25D69E31-5C68-DD41-8386-B55A90656240}" dt="2021-04-09T22:31:01.040" v="47" actId="21"/>
          <ac:spMkLst>
            <pc:docMk/>
            <pc:sldMk cId="3451734773" sldId="265"/>
            <ac:spMk id="3" creationId="{28AF45B3-5CDA-46E2-A025-E41C634AE5A4}"/>
          </ac:spMkLst>
        </pc:spChg>
        <pc:graphicFrameChg chg="add del mod modGraphic">
          <ac:chgData name="Nathaniel Douglass" userId="e4884b0c-4017-4954-8596-ff5403794ffb" providerId="ADAL" clId="{25D69E31-5C68-DD41-8386-B55A90656240}" dt="2021-04-09T23:15:35.666" v="1055" actId="478"/>
          <ac:graphicFrameMkLst>
            <pc:docMk/>
            <pc:sldMk cId="3451734773" sldId="265"/>
            <ac:graphicFrameMk id="4" creationId="{15883FF3-223E-1C4B-8AC8-F49C59D153E6}"/>
          </ac:graphicFrameMkLst>
        </pc:graphicFrameChg>
      </pc:sldChg>
      <pc:sldChg chg="modSp mod modNotesTx">
        <pc:chgData name="Nathaniel Douglass" userId="e4884b0c-4017-4954-8596-ff5403794ffb" providerId="ADAL" clId="{25D69E31-5C68-DD41-8386-B55A90656240}" dt="2021-04-09T23:12:39.384" v="1032" actId="20577"/>
        <pc:sldMkLst>
          <pc:docMk/>
          <pc:sldMk cId="3774807097" sldId="266"/>
        </pc:sldMkLst>
        <pc:spChg chg="mod">
          <ac:chgData name="Nathaniel Douglass" userId="e4884b0c-4017-4954-8596-ff5403794ffb" providerId="ADAL" clId="{25D69E31-5C68-DD41-8386-B55A90656240}" dt="2021-04-09T23:05:22.919" v="566" actId="20577"/>
          <ac:spMkLst>
            <pc:docMk/>
            <pc:sldMk cId="3774807097" sldId="266"/>
            <ac:spMk id="2" creationId="{178E4B5A-2EE3-4B28-A0BE-58796EB217F1}"/>
          </ac:spMkLst>
        </pc:spChg>
        <pc:spChg chg="mod">
          <ac:chgData name="Nathaniel Douglass" userId="e4884b0c-4017-4954-8596-ff5403794ffb" providerId="ADAL" clId="{25D69E31-5C68-DD41-8386-B55A90656240}" dt="2021-04-09T23:09:18.286" v="867" actId="113"/>
          <ac:spMkLst>
            <pc:docMk/>
            <pc:sldMk cId="3774807097" sldId="266"/>
            <ac:spMk id="3" creationId="{28AF45B3-5CDA-46E2-A025-E41C634AE5A4}"/>
          </ac:spMkLst>
        </pc:spChg>
      </pc:sldChg>
      <pc:sldChg chg="addSp modSp mod modNotesTx">
        <pc:chgData name="Nathaniel Douglass" userId="e4884b0c-4017-4954-8596-ff5403794ffb" providerId="ADAL" clId="{25D69E31-5C68-DD41-8386-B55A90656240}" dt="2021-04-10T05:28:51.304" v="2681" actId="313"/>
        <pc:sldMkLst>
          <pc:docMk/>
          <pc:sldMk cId="1917230544" sldId="272"/>
        </pc:sldMkLst>
        <pc:spChg chg="add mod">
          <ac:chgData name="Nathaniel Douglass" userId="e4884b0c-4017-4954-8596-ff5403794ffb" providerId="ADAL" clId="{25D69E31-5C68-DD41-8386-B55A90656240}" dt="2021-04-10T05:28:00.065" v="2564" actId="1076"/>
          <ac:spMkLst>
            <pc:docMk/>
            <pc:sldMk cId="1917230544" sldId="272"/>
            <ac:spMk id="3" creationId="{B6BC1964-BA38-524D-81B2-3E21048DBC22}"/>
          </ac:spMkLst>
        </pc:spChg>
        <pc:picChg chg="mod">
          <ac:chgData name="Nathaniel Douglass" userId="e4884b0c-4017-4954-8596-ff5403794ffb" providerId="ADAL" clId="{25D69E31-5C68-DD41-8386-B55A90656240}" dt="2021-04-10T05:27:56.217" v="2563" actId="1076"/>
          <ac:picMkLst>
            <pc:docMk/>
            <pc:sldMk cId="1917230544" sldId="272"/>
            <ac:picMk id="13" creationId="{4A0D3016-6719-4CC9-A214-368204687E60}"/>
          </ac:picMkLst>
        </pc:picChg>
      </pc:sldChg>
      <pc:sldChg chg="addSp delSp modSp mod modNotesTx">
        <pc:chgData name="Nathaniel Douglass" userId="e4884b0c-4017-4954-8596-ff5403794ffb" providerId="ADAL" clId="{25D69E31-5C68-DD41-8386-B55A90656240}" dt="2021-04-10T05:51:53.998" v="4357" actId="313"/>
        <pc:sldMkLst>
          <pc:docMk/>
          <pc:sldMk cId="592328700" sldId="273"/>
        </pc:sldMkLst>
        <pc:spChg chg="add mod">
          <ac:chgData name="Nathaniel Douglass" userId="e4884b0c-4017-4954-8596-ff5403794ffb" providerId="ADAL" clId="{25D69E31-5C68-DD41-8386-B55A90656240}" dt="2021-04-10T05:49:12.449" v="4173" actId="208"/>
          <ac:spMkLst>
            <pc:docMk/>
            <pc:sldMk cId="592328700" sldId="273"/>
            <ac:spMk id="6" creationId="{BEC7F692-9ED4-384C-9450-1CA06E50708B}"/>
          </ac:spMkLst>
        </pc:spChg>
        <pc:spChg chg="add mod">
          <ac:chgData name="Nathaniel Douglass" userId="e4884b0c-4017-4954-8596-ff5403794ffb" providerId="ADAL" clId="{25D69E31-5C68-DD41-8386-B55A90656240}" dt="2021-04-10T05:48:33.904" v="4171" actId="1076"/>
          <ac:spMkLst>
            <pc:docMk/>
            <pc:sldMk cId="592328700" sldId="273"/>
            <ac:spMk id="7" creationId="{7B7A2A69-5336-A94B-A1BE-46AC450E098C}"/>
          </ac:spMkLst>
        </pc:spChg>
        <pc:spChg chg="add del mod">
          <ac:chgData name="Nathaniel Douglass" userId="e4884b0c-4017-4954-8596-ff5403794ffb" providerId="ADAL" clId="{25D69E31-5C68-DD41-8386-B55A90656240}" dt="2021-04-10T05:50:27.820" v="4192"/>
          <ac:spMkLst>
            <pc:docMk/>
            <pc:sldMk cId="592328700" sldId="273"/>
            <ac:spMk id="8" creationId="{4429E74A-FD4F-C444-83F7-21CB74D782F6}"/>
          </ac:spMkLst>
        </pc:spChg>
        <pc:spChg chg="mod">
          <ac:chgData name="Nathaniel Douglass" userId="e4884b0c-4017-4954-8596-ff5403794ffb" providerId="ADAL" clId="{25D69E31-5C68-DD41-8386-B55A90656240}" dt="2021-04-10T05:50:10.248" v="4188" actId="1076"/>
          <ac:spMkLst>
            <pc:docMk/>
            <pc:sldMk cId="592328700" sldId="273"/>
            <ac:spMk id="11" creationId="{BBFC1CF1-6788-4A85-B2EF-FD213FBE2512}"/>
          </ac:spMkLst>
        </pc:spChg>
        <pc:spChg chg="mod">
          <ac:chgData name="Nathaniel Douglass" userId="e4884b0c-4017-4954-8596-ff5403794ffb" providerId="ADAL" clId="{25D69E31-5C68-DD41-8386-B55A90656240}" dt="2021-04-10T05:49:29.422" v="4183" actId="1076"/>
          <ac:spMkLst>
            <pc:docMk/>
            <pc:sldMk cId="592328700" sldId="273"/>
            <ac:spMk id="24" creationId="{0D2F763D-E10F-4EB2-A703-F9B87CBBDF89}"/>
          </ac:spMkLst>
        </pc:spChg>
        <pc:picChg chg="add mod">
          <ac:chgData name="Nathaniel Douglass" userId="e4884b0c-4017-4954-8596-ff5403794ffb" providerId="ADAL" clId="{25D69E31-5C68-DD41-8386-B55A90656240}" dt="2021-04-10T05:50:25.276" v="4190" actId="1076"/>
          <ac:picMkLst>
            <pc:docMk/>
            <pc:sldMk cId="592328700" sldId="273"/>
            <ac:picMk id="3" creationId="{0A6849C2-39E2-414C-ACC1-7B23C29BD78E}"/>
          </ac:picMkLst>
        </pc:picChg>
        <pc:picChg chg="del">
          <ac:chgData name="Nathaniel Douglass" userId="e4884b0c-4017-4954-8596-ff5403794ffb" providerId="ADAL" clId="{25D69E31-5C68-DD41-8386-B55A90656240}" dt="2021-04-10T05:45:45.880" v="3998" actId="478"/>
          <ac:picMkLst>
            <pc:docMk/>
            <pc:sldMk cId="592328700" sldId="273"/>
            <ac:picMk id="4" creationId="{052F6D15-CEAD-439D-AAD6-B5B7E79B2176}"/>
          </ac:picMkLst>
        </pc:picChg>
        <pc:inkChg chg="add del">
          <ac:chgData name="Nathaniel Douglass" userId="e4884b0c-4017-4954-8596-ff5403794ffb" providerId="ADAL" clId="{25D69E31-5C68-DD41-8386-B55A90656240}" dt="2021-04-10T05:45:29.688" v="3996" actId="9405"/>
          <ac:inkMkLst>
            <pc:docMk/>
            <pc:sldMk cId="592328700" sldId="273"/>
            <ac:inkMk id="5" creationId="{63857CB2-52B8-014C-8AC8-C4D2EEE3A87C}"/>
          </ac:inkMkLst>
        </pc:inkChg>
        <pc:cxnChg chg="mod">
          <ac:chgData name="Nathaniel Douglass" userId="e4884b0c-4017-4954-8596-ff5403794ffb" providerId="ADAL" clId="{25D69E31-5C68-DD41-8386-B55A90656240}" dt="2021-04-10T05:50:17.919" v="4189" actId="14100"/>
          <ac:cxnSpMkLst>
            <pc:docMk/>
            <pc:sldMk cId="592328700" sldId="273"/>
            <ac:cxnSpMk id="12" creationId="{68A67488-23C6-41AF-96C1-78B30A7A271E}"/>
          </ac:cxnSpMkLst>
        </pc:cxnChg>
      </pc:sldChg>
      <pc:sldChg chg="addSp delSp modSp mod modNotesTx">
        <pc:chgData name="Nathaniel Douglass" userId="e4884b0c-4017-4954-8596-ff5403794ffb" providerId="ADAL" clId="{25D69E31-5C68-DD41-8386-B55A90656240}" dt="2021-04-10T05:41:40.553" v="3746" actId="20577"/>
        <pc:sldMkLst>
          <pc:docMk/>
          <pc:sldMk cId="1819833686" sldId="274"/>
        </pc:sldMkLst>
        <pc:spChg chg="mod">
          <ac:chgData name="Nathaniel Douglass" userId="e4884b0c-4017-4954-8596-ff5403794ffb" providerId="ADAL" clId="{25D69E31-5C68-DD41-8386-B55A90656240}" dt="2021-04-10T05:41:08.011" v="3673" actId="20577"/>
          <ac:spMkLst>
            <pc:docMk/>
            <pc:sldMk cId="1819833686" sldId="274"/>
            <ac:spMk id="3" creationId="{28AF45B3-5CDA-46E2-A025-E41C634AE5A4}"/>
          </ac:spMkLst>
        </pc:spChg>
        <pc:picChg chg="del">
          <ac:chgData name="Nathaniel Douglass" userId="e4884b0c-4017-4954-8596-ff5403794ffb" providerId="ADAL" clId="{25D69E31-5C68-DD41-8386-B55A90656240}" dt="2021-04-10T05:40:23.581" v="3624" actId="478"/>
          <ac:picMkLst>
            <pc:docMk/>
            <pc:sldMk cId="1819833686" sldId="274"/>
            <ac:picMk id="4" creationId="{B9C3570C-1A74-4B4F-A13E-9E17B129E3F5}"/>
          </ac:picMkLst>
        </pc:picChg>
        <pc:picChg chg="add mod modCrop">
          <ac:chgData name="Nathaniel Douglass" userId="e4884b0c-4017-4954-8596-ff5403794ffb" providerId="ADAL" clId="{25D69E31-5C68-DD41-8386-B55A90656240}" dt="2021-04-10T05:40:48.779" v="3631" actId="732"/>
          <ac:picMkLst>
            <pc:docMk/>
            <pc:sldMk cId="1819833686" sldId="274"/>
            <ac:picMk id="6" creationId="{9C38FA47-6FCB-9F44-926A-DC48A5E5C16C}"/>
          </ac:picMkLst>
        </pc:picChg>
      </pc:sldChg>
      <pc:sldChg chg="addSp delSp modSp mod modNotesTx">
        <pc:chgData name="Nathaniel Douglass" userId="e4884b0c-4017-4954-8596-ff5403794ffb" providerId="ADAL" clId="{25D69E31-5C68-DD41-8386-B55A90656240}" dt="2021-04-10T05:33:37.899" v="3021" actId="20577"/>
        <pc:sldMkLst>
          <pc:docMk/>
          <pc:sldMk cId="1139145279" sldId="275"/>
        </pc:sldMkLst>
        <pc:spChg chg="mod">
          <ac:chgData name="Nathaniel Douglass" userId="e4884b0c-4017-4954-8596-ff5403794ffb" providerId="ADAL" clId="{25D69E31-5C68-DD41-8386-B55A90656240}" dt="2021-04-10T05:29:41.991" v="2781" actId="20577"/>
          <ac:spMkLst>
            <pc:docMk/>
            <pc:sldMk cId="1139145279" sldId="275"/>
            <ac:spMk id="3" creationId="{28AF45B3-5CDA-46E2-A025-E41C634AE5A4}"/>
          </ac:spMkLst>
        </pc:spChg>
        <pc:spChg chg="add mod">
          <ac:chgData name="Nathaniel Douglass" userId="e4884b0c-4017-4954-8596-ff5403794ffb" providerId="ADAL" clId="{25D69E31-5C68-DD41-8386-B55A90656240}" dt="2021-04-10T05:32:05.270" v="2875" actId="1076"/>
          <ac:spMkLst>
            <pc:docMk/>
            <pc:sldMk cId="1139145279" sldId="275"/>
            <ac:spMk id="4" creationId="{5BDD1CBE-3BDD-2442-9085-0AA0D544F3F9}"/>
          </ac:spMkLst>
        </pc:spChg>
        <pc:picChg chg="mod">
          <ac:chgData name="Nathaniel Douglass" userId="e4884b0c-4017-4954-8596-ff5403794ffb" providerId="ADAL" clId="{25D69E31-5C68-DD41-8386-B55A90656240}" dt="2021-04-10T05:29:21.391" v="2692" actId="1076"/>
          <ac:picMkLst>
            <pc:docMk/>
            <pc:sldMk cId="1139145279" sldId="275"/>
            <ac:picMk id="8" creationId="{383C02A6-7836-4B96-9764-81199CA9C4B2}"/>
          </ac:picMkLst>
        </pc:picChg>
        <pc:picChg chg="mod">
          <ac:chgData name="Nathaniel Douglass" userId="e4884b0c-4017-4954-8596-ff5403794ffb" providerId="ADAL" clId="{25D69E31-5C68-DD41-8386-B55A90656240}" dt="2021-04-10T05:29:23.236" v="2693" actId="1076"/>
          <ac:picMkLst>
            <pc:docMk/>
            <pc:sldMk cId="1139145279" sldId="275"/>
            <ac:picMk id="9" creationId="{8AEBB38C-1BAB-46ED-A429-075E6C9EB93F}"/>
          </ac:picMkLst>
        </pc:picChg>
        <pc:picChg chg="mod">
          <ac:chgData name="Nathaniel Douglass" userId="e4884b0c-4017-4954-8596-ff5403794ffb" providerId="ADAL" clId="{25D69E31-5C68-DD41-8386-B55A90656240}" dt="2021-04-10T05:29:10.816" v="2687" actId="14100"/>
          <ac:picMkLst>
            <pc:docMk/>
            <pc:sldMk cId="1139145279" sldId="275"/>
            <ac:picMk id="10" creationId="{5A46561B-121A-42FA-B92A-1ED8E69FA4C9}"/>
          </ac:picMkLst>
        </pc:picChg>
        <pc:picChg chg="del">
          <ac:chgData name="Nathaniel Douglass" userId="e4884b0c-4017-4954-8596-ff5403794ffb" providerId="ADAL" clId="{25D69E31-5C68-DD41-8386-B55A90656240}" dt="2021-04-10T05:29:06.722" v="2685" actId="478"/>
          <ac:picMkLst>
            <pc:docMk/>
            <pc:sldMk cId="1139145279" sldId="275"/>
            <ac:picMk id="12" creationId="{875BD2C7-81B1-4455-8F46-396A312F04EA}"/>
          </ac:picMkLst>
        </pc:picChg>
      </pc:sldChg>
      <pc:sldChg chg="modSp mod ord modNotesTx">
        <pc:chgData name="Nathaniel Douglass" userId="e4884b0c-4017-4954-8596-ff5403794ffb" providerId="ADAL" clId="{25D69E31-5C68-DD41-8386-B55A90656240}" dt="2021-04-10T07:07:28.460" v="5428" actId="20577"/>
        <pc:sldMkLst>
          <pc:docMk/>
          <pc:sldMk cId="886667169" sldId="276"/>
        </pc:sldMkLst>
        <pc:spChg chg="mod">
          <ac:chgData name="Nathaniel Douglass" userId="e4884b0c-4017-4954-8596-ff5403794ffb" providerId="ADAL" clId="{25D69E31-5C68-DD41-8386-B55A90656240}" dt="2021-04-09T23:11:00.803" v="909" actId="20577"/>
          <ac:spMkLst>
            <pc:docMk/>
            <pc:sldMk cId="886667169" sldId="276"/>
            <ac:spMk id="3" creationId="{28AF45B3-5CDA-46E2-A025-E41C634AE5A4}"/>
          </ac:spMkLst>
        </pc:spChg>
      </pc:sldChg>
      <pc:sldChg chg="modSp mod modNotesTx">
        <pc:chgData name="Nathaniel Douglass" userId="e4884b0c-4017-4954-8596-ff5403794ffb" providerId="ADAL" clId="{25D69E31-5C68-DD41-8386-B55A90656240}" dt="2021-04-10T05:53:15.910" v="4533" actId="15"/>
        <pc:sldMkLst>
          <pc:docMk/>
          <pc:sldMk cId="3961815281" sldId="279"/>
        </pc:sldMkLst>
        <pc:spChg chg="mod">
          <ac:chgData name="Nathaniel Douglass" userId="e4884b0c-4017-4954-8596-ff5403794ffb" providerId="ADAL" clId="{25D69E31-5C68-DD41-8386-B55A90656240}" dt="2021-04-09T23:00:11.810" v="386" actId="27636"/>
          <ac:spMkLst>
            <pc:docMk/>
            <pc:sldMk cId="3961815281" sldId="279"/>
            <ac:spMk id="5" creationId="{71A23C7B-37D7-43EC-98F1-CFF675A951DD}"/>
          </ac:spMkLst>
        </pc:spChg>
      </pc:sldChg>
      <pc:sldChg chg="modSp mod modNotesTx">
        <pc:chgData name="Nathaniel Douglass" userId="e4884b0c-4017-4954-8596-ff5403794ffb" providerId="ADAL" clId="{25D69E31-5C68-DD41-8386-B55A90656240}" dt="2021-04-10T06:27:23.880" v="4590" actId="313"/>
        <pc:sldMkLst>
          <pc:docMk/>
          <pc:sldMk cId="45850779" sldId="280"/>
        </pc:sldMkLst>
        <pc:spChg chg="mod">
          <ac:chgData name="Nathaniel Douglass" userId="e4884b0c-4017-4954-8596-ff5403794ffb" providerId="ADAL" clId="{25D69E31-5C68-DD41-8386-B55A90656240}" dt="2021-04-10T06:27:23.880" v="4590" actId="313"/>
          <ac:spMkLst>
            <pc:docMk/>
            <pc:sldMk cId="45850779" sldId="280"/>
            <ac:spMk id="5" creationId="{71A23C7B-37D7-43EC-98F1-CFF675A951DD}"/>
          </ac:spMkLst>
        </pc:spChg>
      </pc:sldChg>
      <pc:sldChg chg="addSp delSp modSp mod setBg">
        <pc:chgData name="Nathaniel Douglass" userId="e4884b0c-4017-4954-8596-ff5403794ffb" providerId="ADAL" clId="{25D69E31-5C68-DD41-8386-B55A90656240}" dt="2021-04-10T07:13:37.778" v="5632" actId="1076"/>
        <pc:sldMkLst>
          <pc:docMk/>
          <pc:sldMk cId="3885243101" sldId="282"/>
        </pc:sldMkLst>
        <pc:spChg chg="mod">
          <ac:chgData name="Nathaniel Douglass" userId="e4884b0c-4017-4954-8596-ff5403794ffb" providerId="ADAL" clId="{25D69E31-5C68-DD41-8386-B55A90656240}" dt="2021-04-10T07:08:46.748" v="5519" actId="20577"/>
          <ac:spMkLst>
            <pc:docMk/>
            <pc:sldMk cId="3885243101" sldId="282"/>
            <ac:spMk id="2" creationId="{178E4B5A-2EE3-4B28-A0BE-58796EB217F1}"/>
          </ac:spMkLst>
        </pc:spChg>
        <pc:spChg chg="add del mod">
          <ac:chgData name="Nathaniel Douglass" userId="e4884b0c-4017-4954-8596-ff5403794ffb" providerId="ADAL" clId="{25D69E31-5C68-DD41-8386-B55A90656240}" dt="2021-04-10T07:09:27.470" v="5523" actId="478"/>
          <ac:spMkLst>
            <pc:docMk/>
            <pc:sldMk cId="3885243101" sldId="282"/>
            <ac:spMk id="4" creationId="{F41CAA5A-025C-5E47-8A65-0891B38BE75F}"/>
          </ac:spMkLst>
        </pc:spChg>
        <pc:spChg chg="add del mod">
          <ac:chgData name="Nathaniel Douglass" userId="e4884b0c-4017-4954-8596-ff5403794ffb" providerId="ADAL" clId="{25D69E31-5C68-DD41-8386-B55A90656240}" dt="2021-04-10T07:10:10.392" v="5534"/>
          <ac:spMkLst>
            <pc:docMk/>
            <pc:sldMk cId="3885243101" sldId="282"/>
            <ac:spMk id="6" creationId="{6AF13005-1377-4A49-8D08-35DE56C1AB09}"/>
          </ac:spMkLst>
        </pc:spChg>
        <pc:spChg chg="add mod">
          <ac:chgData name="Nathaniel Douglass" userId="e4884b0c-4017-4954-8596-ff5403794ffb" providerId="ADAL" clId="{25D69E31-5C68-DD41-8386-B55A90656240}" dt="2021-04-10T07:12:51.071" v="5628" actId="207"/>
          <ac:spMkLst>
            <pc:docMk/>
            <pc:sldMk cId="3885243101" sldId="282"/>
            <ac:spMk id="7" creationId="{452BCDD9-08A6-7E42-851A-8CC2EA9B2932}"/>
          </ac:spMkLst>
        </pc:spChg>
        <pc:spChg chg="mod">
          <ac:chgData name="Nathaniel Douglass" userId="e4884b0c-4017-4954-8596-ff5403794ffb" providerId="ADAL" clId="{25D69E31-5C68-DD41-8386-B55A90656240}" dt="2021-04-09T22:35:09.011" v="101" actId="207"/>
          <ac:spMkLst>
            <pc:docMk/>
            <pc:sldMk cId="3885243101" sldId="282"/>
            <ac:spMk id="9" creationId="{DECE9355-44A3-47CF-8EC3-41D15B5006FE}"/>
          </ac:spMkLst>
        </pc:spChg>
        <pc:picChg chg="mod">
          <ac:chgData name="Nathaniel Douglass" userId="e4884b0c-4017-4954-8596-ff5403794ffb" providerId="ADAL" clId="{25D69E31-5C68-DD41-8386-B55A90656240}" dt="2021-04-10T07:10:45.990" v="5595" actId="207"/>
          <ac:picMkLst>
            <pc:docMk/>
            <pc:sldMk cId="3885243101" sldId="282"/>
            <ac:picMk id="5" creationId="{77C0F72A-07CC-44B8-BED1-F6AAF97360AC}"/>
          </ac:picMkLst>
        </pc:picChg>
        <pc:picChg chg="add mod">
          <ac:chgData name="Nathaniel Douglass" userId="e4884b0c-4017-4954-8596-ff5403794ffb" providerId="ADAL" clId="{25D69E31-5C68-DD41-8386-B55A90656240}" dt="2021-04-09T22:35:01.937" v="99"/>
          <ac:picMkLst>
            <pc:docMk/>
            <pc:sldMk cId="3885243101" sldId="282"/>
            <ac:picMk id="10" creationId="{B86749D7-F8C0-B340-B6BD-CE21F7F0FDE8}"/>
          </ac:picMkLst>
        </pc:picChg>
        <pc:picChg chg="add mod">
          <ac:chgData name="Nathaniel Douglass" userId="e4884b0c-4017-4954-8596-ff5403794ffb" providerId="ADAL" clId="{25D69E31-5C68-DD41-8386-B55A90656240}" dt="2021-04-09T22:35:01.937" v="99"/>
          <ac:picMkLst>
            <pc:docMk/>
            <pc:sldMk cId="3885243101" sldId="282"/>
            <ac:picMk id="11" creationId="{5032491E-BA18-9B48-A5A2-CE76F4462DC6}"/>
          </ac:picMkLst>
        </pc:picChg>
        <pc:picChg chg="add mod">
          <ac:chgData name="Nathaniel Douglass" userId="e4884b0c-4017-4954-8596-ff5403794ffb" providerId="ADAL" clId="{25D69E31-5C68-DD41-8386-B55A90656240}" dt="2021-04-10T07:13:37.778" v="5632" actId="1076"/>
          <ac:picMkLst>
            <pc:docMk/>
            <pc:sldMk cId="3885243101" sldId="282"/>
            <ac:picMk id="15" creationId="{2EC72825-C8AE-D44F-9FEC-AB37F789CFF8}"/>
          </ac:picMkLst>
        </pc:picChg>
      </pc:sldChg>
      <pc:sldChg chg="modNotesTx">
        <pc:chgData name="Nathaniel Douglass" userId="e4884b0c-4017-4954-8596-ff5403794ffb" providerId="ADAL" clId="{25D69E31-5C68-DD41-8386-B55A90656240}" dt="2021-04-10T05:00:25.506" v="1668" actId="20577"/>
        <pc:sldMkLst>
          <pc:docMk/>
          <pc:sldMk cId="3812447010" sldId="283"/>
        </pc:sldMkLst>
      </pc:sldChg>
      <pc:sldChg chg="addSp modSp mod modNotesTx">
        <pc:chgData name="Nathaniel Douglass" userId="e4884b0c-4017-4954-8596-ff5403794ffb" providerId="ADAL" clId="{25D69E31-5C68-DD41-8386-B55A90656240}" dt="2021-04-10T05:38:47.710" v="3499" actId="20577"/>
        <pc:sldMkLst>
          <pc:docMk/>
          <pc:sldMk cId="1630115720" sldId="284"/>
        </pc:sldMkLst>
        <pc:spChg chg="mod">
          <ac:chgData name="Nathaniel Douglass" userId="e4884b0c-4017-4954-8596-ff5403794ffb" providerId="ADAL" clId="{25D69E31-5C68-DD41-8386-B55A90656240}" dt="2021-04-10T05:34:31.532" v="3068" actId="20577"/>
          <ac:spMkLst>
            <pc:docMk/>
            <pc:sldMk cId="1630115720" sldId="284"/>
            <ac:spMk id="2" creationId="{178E4B5A-2EE3-4B28-A0BE-58796EB217F1}"/>
          </ac:spMkLst>
        </pc:spChg>
        <pc:spChg chg="add mod">
          <ac:chgData name="Nathaniel Douglass" userId="e4884b0c-4017-4954-8596-ff5403794ffb" providerId="ADAL" clId="{25D69E31-5C68-DD41-8386-B55A90656240}" dt="2021-04-10T05:37:18.821" v="3313" actId="1076"/>
          <ac:spMkLst>
            <pc:docMk/>
            <pc:sldMk cId="1630115720" sldId="284"/>
            <ac:spMk id="3" creationId="{ACA41BA0-447C-B148-8507-6583FFDAC552}"/>
          </ac:spMkLst>
        </pc:spChg>
        <pc:spChg chg="add mod">
          <ac:chgData name="Nathaniel Douglass" userId="e4884b0c-4017-4954-8596-ff5403794ffb" providerId="ADAL" clId="{25D69E31-5C68-DD41-8386-B55A90656240}" dt="2021-04-10T05:37:40.053" v="3326" actId="207"/>
          <ac:spMkLst>
            <pc:docMk/>
            <pc:sldMk cId="1630115720" sldId="284"/>
            <ac:spMk id="4" creationId="{758CAFE2-DD1D-7547-B315-EF4749DFEEB6}"/>
          </ac:spMkLst>
        </pc:spChg>
        <pc:spChg chg="add mod">
          <ac:chgData name="Nathaniel Douglass" userId="e4884b0c-4017-4954-8596-ff5403794ffb" providerId="ADAL" clId="{25D69E31-5C68-DD41-8386-B55A90656240}" dt="2021-04-10T05:36:51.789" v="3304" actId="1076"/>
          <ac:spMkLst>
            <pc:docMk/>
            <pc:sldMk cId="1630115720" sldId="284"/>
            <ac:spMk id="5" creationId="{6DB4F78D-7FCB-8147-88E7-213643102A47}"/>
          </ac:spMkLst>
        </pc:spChg>
        <pc:spChg chg="add mod">
          <ac:chgData name="Nathaniel Douglass" userId="e4884b0c-4017-4954-8596-ff5403794ffb" providerId="ADAL" clId="{25D69E31-5C68-DD41-8386-B55A90656240}" dt="2021-04-10T05:36:59.044" v="3307" actId="1076"/>
          <ac:spMkLst>
            <pc:docMk/>
            <pc:sldMk cId="1630115720" sldId="284"/>
            <ac:spMk id="6" creationId="{E1F96080-5687-524D-957B-7D9569E18F6B}"/>
          </ac:spMkLst>
        </pc:spChg>
        <pc:spChg chg="add mod">
          <ac:chgData name="Nathaniel Douglass" userId="e4884b0c-4017-4954-8596-ff5403794ffb" providerId="ADAL" clId="{25D69E31-5C68-DD41-8386-B55A90656240}" dt="2021-04-10T05:37:53.686" v="3337" actId="1076"/>
          <ac:spMkLst>
            <pc:docMk/>
            <pc:sldMk cId="1630115720" sldId="284"/>
            <ac:spMk id="9" creationId="{3C269D72-AB33-0E43-9901-2B8C6CEDCEBF}"/>
          </ac:spMkLst>
        </pc:spChg>
        <pc:picChg chg="mod">
          <ac:chgData name="Nathaniel Douglass" userId="e4884b0c-4017-4954-8596-ff5403794ffb" providerId="ADAL" clId="{25D69E31-5C68-DD41-8386-B55A90656240}" dt="2021-04-10T05:36:53.487" v="3305" actId="1076"/>
          <ac:picMkLst>
            <pc:docMk/>
            <pc:sldMk cId="1630115720" sldId="284"/>
            <ac:picMk id="7" creationId="{54A89908-C6FD-4D16-8C98-3C1F4E2344F5}"/>
          </ac:picMkLst>
        </pc:picChg>
        <pc:picChg chg="mod">
          <ac:chgData name="Nathaniel Douglass" userId="e4884b0c-4017-4954-8596-ff5403794ffb" providerId="ADAL" clId="{25D69E31-5C68-DD41-8386-B55A90656240}" dt="2021-04-10T05:36:54.815" v="3306" actId="1076"/>
          <ac:picMkLst>
            <pc:docMk/>
            <pc:sldMk cId="1630115720" sldId="284"/>
            <ac:picMk id="13" creationId="{ECEC14DF-8DED-4254-B11E-522BAB462561}"/>
          </ac:picMkLst>
        </pc:picChg>
      </pc:sldChg>
      <pc:sldChg chg="modSp mod modNotesTx">
        <pc:chgData name="Nathaniel Douglass" userId="e4884b0c-4017-4954-8596-ff5403794ffb" providerId="ADAL" clId="{25D69E31-5C68-DD41-8386-B55A90656240}" dt="2021-04-10T05:21:01.657" v="2155" actId="5793"/>
        <pc:sldMkLst>
          <pc:docMk/>
          <pc:sldMk cId="2051185517" sldId="285"/>
        </pc:sldMkLst>
        <pc:spChg chg="mod">
          <ac:chgData name="Nathaniel Douglass" userId="e4884b0c-4017-4954-8596-ff5403794ffb" providerId="ADAL" clId="{25D69E31-5C68-DD41-8386-B55A90656240}" dt="2021-04-09T22:53:05.511" v="112" actId="207"/>
          <ac:spMkLst>
            <pc:docMk/>
            <pc:sldMk cId="2051185517" sldId="285"/>
            <ac:spMk id="5" creationId="{1AAF8DA3-BFA8-4037-B9CE-30D7A40B7314}"/>
          </ac:spMkLst>
        </pc:spChg>
      </pc:sldChg>
      <pc:sldChg chg="modSp mod modNotesTx">
        <pc:chgData name="Nathaniel Douglass" userId="e4884b0c-4017-4954-8596-ff5403794ffb" providerId="ADAL" clId="{25D69E31-5C68-DD41-8386-B55A90656240}" dt="2021-04-10T05:42:49.761" v="3881" actId="20577"/>
        <pc:sldMkLst>
          <pc:docMk/>
          <pc:sldMk cId="3201810037" sldId="287"/>
        </pc:sldMkLst>
        <pc:spChg chg="mod">
          <ac:chgData name="Nathaniel Douglass" userId="e4884b0c-4017-4954-8596-ff5403794ffb" providerId="ADAL" clId="{25D69E31-5C68-DD41-8386-B55A90656240}" dt="2021-04-09T22:57:56.519" v="289" actId="2711"/>
          <ac:spMkLst>
            <pc:docMk/>
            <pc:sldMk cId="3201810037" sldId="287"/>
            <ac:spMk id="8" creationId="{742E2612-160F-4E89-AADE-AF38095BB9F3}"/>
          </ac:spMkLst>
        </pc:spChg>
        <pc:spChg chg="mod">
          <ac:chgData name="Nathaniel Douglass" userId="e4884b0c-4017-4954-8596-ff5403794ffb" providerId="ADAL" clId="{25D69E31-5C68-DD41-8386-B55A90656240}" dt="2021-04-09T22:58:03.244" v="290" actId="2711"/>
          <ac:spMkLst>
            <pc:docMk/>
            <pc:sldMk cId="3201810037" sldId="287"/>
            <ac:spMk id="10" creationId="{1B66EA60-F192-44AF-B0EA-B2ED19672957}"/>
          </ac:spMkLst>
        </pc:spChg>
      </pc:sldChg>
      <pc:sldChg chg="modNotesTx">
        <pc:chgData name="Nathaniel Douglass" userId="e4884b0c-4017-4954-8596-ff5403794ffb" providerId="ADAL" clId="{25D69E31-5C68-DD41-8386-B55A90656240}" dt="2021-04-10T04:59:32.698" v="1639" actId="15"/>
        <pc:sldMkLst>
          <pc:docMk/>
          <pc:sldMk cId="714926716" sldId="288"/>
        </pc:sldMkLst>
      </pc:sldChg>
      <pc:sldChg chg="modNotesTx">
        <pc:chgData name="Nathaniel Douglass" userId="e4884b0c-4017-4954-8596-ff5403794ffb" providerId="ADAL" clId="{25D69E31-5C68-DD41-8386-B55A90656240}" dt="2021-04-10T05:02:55.750" v="1920" actId="15"/>
        <pc:sldMkLst>
          <pc:docMk/>
          <pc:sldMk cId="638298564" sldId="289"/>
        </pc:sldMkLst>
      </pc:sldChg>
      <pc:sldChg chg="addSp delSp modSp mod modNotesTx">
        <pc:chgData name="Nathaniel Douglass" userId="e4884b0c-4017-4954-8596-ff5403794ffb" providerId="ADAL" clId="{25D69E31-5C68-DD41-8386-B55A90656240}" dt="2021-04-10T05:19:38.448" v="2135" actId="20577"/>
        <pc:sldMkLst>
          <pc:docMk/>
          <pc:sldMk cId="354731569" sldId="291"/>
        </pc:sldMkLst>
        <pc:spChg chg="mod">
          <ac:chgData name="Nathaniel Douglass" userId="e4884b0c-4017-4954-8596-ff5403794ffb" providerId="ADAL" clId="{25D69E31-5C68-DD41-8386-B55A90656240}" dt="2021-04-10T05:10:19.230" v="1978" actId="20577"/>
          <ac:spMkLst>
            <pc:docMk/>
            <pc:sldMk cId="354731569" sldId="291"/>
            <ac:spMk id="6" creationId="{3C09D7AC-F5E7-4C2A-A0FB-5D60DA877597}"/>
          </ac:spMkLst>
        </pc:spChg>
        <pc:spChg chg="mod">
          <ac:chgData name="Nathaniel Douglass" userId="e4884b0c-4017-4954-8596-ff5403794ffb" providerId="ADAL" clId="{25D69E31-5C68-DD41-8386-B55A90656240}" dt="2021-04-10T05:10:24.727" v="1979" actId="1076"/>
          <ac:spMkLst>
            <pc:docMk/>
            <pc:sldMk cId="354731569" sldId="291"/>
            <ac:spMk id="16" creationId="{546ADBB7-8DA7-49DD-97F3-324D7C32F2EB}"/>
          </ac:spMkLst>
        </pc:spChg>
        <pc:spChg chg="mod">
          <ac:chgData name="Nathaniel Douglass" userId="e4884b0c-4017-4954-8596-ff5403794ffb" providerId="ADAL" clId="{25D69E31-5C68-DD41-8386-B55A90656240}" dt="2021-04-10T05:06:50.336" v="1928" actId="1076"/>
          <ac:spMkLst>
            <pc:docMk/>
            <pc:sldMk cId="354731569" sldId="291"/>
            <ac:spMk id="19" creationId="{6912E8D2-C1BB-4933-8A28-938F791C690C}"/>
          </ac:spMkLst>
        </pc:spChg>
        <pc:spChg chg="mod">
          <ac:chgData name="Nathaniel Douglass" userId="e4884b0c-4017-4954-8596-ff5403794ffb" providerId="ADAL" clId="{25D69E31-5C68-DD41-8386-B55A90656240}" dt="2021-04-10T05:06:50.336" v="1928" actId="1076"/>
          <ac:spMkLst>
            <pc:docMk/>
            <pc:sldMk cId="354731569" sldId="291"/>
            <ac:spMk id="20" creationId="{0C49F77A-0B1A-4240-B323-246C2F0C8063}"/>
          </ac:spMkLst>
        </pc:spChg>
        <pc:picChg chg="del">
          <ac:chgData name="Nathaniel Douglass" userId="e4884b0c-4017-4954-8596-ff5403794ffb" providerId="ADAL" clId="{25D69E31-5C68-DD41-8386-B55A90656240}" dt="2021-04-10T05:06:25.417" v="1921" actId="478"/>
          <ac:picMkLst>
            <pc:docMk/>
            <pc:sldMk cId="354731569" sldId="291"/>
            <ac:picMk id="4" creationId="{F5E62568-FD80-46A4-AE63-5029C04BF3B1}"/>
          </ac:picMkLst>
        </pc:picChg>
        <pc:picChg chg="add mod modCrop">
          <ac:chgData name="Nathaniel Douglass" userId="e4884b0c-4017-4954-8596-ff5403794ffb" providerId="ADAL" clId="{25D69E31-5C68-DD41-8386-B55A90656240}" dt="2021-04-10T05:10:13.533" v="1976" actId="1076"/>
          <ac:picMkLst>
            <pc:docMk/>
            <pc:sldMk cId="354731569" sldId="291"/>
            <ac:picMk id="5" creationId="{289E1299-A5C6-3E49-A6BA-F9A010A78855}"/>
          </ac:picMkLst>
        </pc:picChg>
        <pc:picChg chg="add del mod">
          <ac:chgData name="Nathaniel Douglass" userId="e4884b0c-4017-4954-8596-ff5403794ffb" providerId="ADAL" clId="{25D69E31-5C68-DD41-8386-B55A90656240}" dt="2021-04-10T05:07:54.111" v="1940" actId="478"/>
          <ac:picMkLst>
            <pc:docMk/>
            <pc:sldMk cId="354731569" sldId="291"/>
            <ac:picMk id="8" creationId="{7BB2CC7C-9B08-3448-BD88-0EED87476D81}"/>
          </ac:picMkLst>
        </pc:picChg>
        <pc:picChg chg="del">
          <ac:chgData name="Nathaniel Douglass" userId="e4884b0c-4017-4954-8596-ff5403794ffb" providerId="ADAL" clId="{25D69E31-5C68-DD41-8386-B55A90656240}" dt="2021-04-10T05:06:26.238" v="1922" actId="478"/>
          <ac:picMkLst>
            <pc:docMk/>
            <pc:sldMk cId="354731569" sldId="291"/>
            <ac:picMk id="10" creationId="{49A93107-0938-442F-A88D-E12B0905426C}"/>
          </ac:picMkLst>
        </pc:picChg>
        <pc:picChg chg="del">
          <ac:chgData name="Nathaniel Douglass" userId="e4884b0c-4017-4954-8596-ff5403794ffb" providerId="ADAL" clId="{25D69E31-5C68-DD41-8386-B55A90656240}" dt="2021-04-10T05:06:26.823" v="1923" actId="478"/>
          <ac:picMkLst>
            <pc:docMk/>
            <pc:sldMk cId="354731569" sldId="291"/>
            <ac:picMk id="11" creationId="{69D26C23-5452-430A-9F63-C88D34E2535F}"/>
          </ac:picMkLst>
        </pc:picChg>
        <pc:picChg chg="add del mod">
          <ac:chgData name="Nathaniel Douglass" userId="e4884b0c-4017-4954-8596-ff5403794ffb" providerId="ADAL" clId="{25D69E31-5C68-DD41-8386-B55A90656240}" dt="2021-04-10T05:08:05.777" v="1944" actId="478"/>
          <ac:picMkLst>
            <pc:docMk/>
            <pc:sldMk cId="354731569" sldId="291"/>
            <ac:picMk id="12" creationId="{972AC57E-89DD-6F47-8231-3FEBCF0CDF98}"/>
          </ac:picMkLst>
        </pc:picChg>
        <pc:picChg chg="add mod modCrop">
          <ac:chgData name="Nathaniel Douglass" userId="e4884b0c-4017-4954-8596-ff5403794ffb" providerId="ADAL" clId="{25D69E31-5C68-DD41-8386-B55A90656240}" dt="2021-04-10T05:09:23.257" v="1958" actId="1076"/>
          <ac:picMkLst>
            <pc:docMk/>
            <pc:sldMk cId="354731569" sldId="291"/>
            <ac:picMk id="14" creationId="{4C34BB85-4791-EA49-B2F0-DFCB963E78B9}"/>
          </ac:picMkLst>
        </pc:picChg>
        <pc:picChg chg="add mod modCrop">
          <ac:chgData name="Nathaniel Douglass" userId="e4884b0c-4017-4954-8596-ff5403794ffb" providerId="ADAL" clId="{25D69E31-5C68-DD41-8386-B55A90656240}" dt="2021-04-10T05:10:11.834" v="1975" actId="1076"/>
          <ac:picMkLst>
            <pc:docMk/>
            <pc:sldMk cId="354731569" sldId="291"/>
            <ac:picMk id="17" creationId="{54B1AD30-0F8A-AE48-908F-308044153D0B}"/>
          </ac:picMkLst>
        </pc:picChg>
      </pc:sldChg>
      <pc:sldChg chg="addSp delSp modSp mod modNotesTx">
        <pc:chgData name="Nathaniel Douglass" userId="e4884b0c-4017-4954-8596-ff5403794ffb" providerId="ADAL" clId="{25D69E31-5C68-DD41-8386-B55A90656240}" dt="2021-04-10T05:19:56.360" v="2144" actId="20577"/>
        <pc:sldMkLst>
          <pc:docMk/>
          <pc:sldMk cId="3157571857" sldId="292"/>
        </pc:sldMkLst>
        <pc:spChg chg="mod">
          <ac:chgData name="Nathaniel Douglass" userId="e4884b0c-4017-4954-8596-ff5403794ffb" providerId="ADAL" clId="{25D69E31-5C68-DD41-8386-B55A90656240}" dt="2021-04-10T05:15:49.360" v="2019" actId="20577"/>
          <ac:spMkLst>
            <pc:docMk/>
            <pc:sldMk cId="3157571857" sldId="292"/>
            <ac:spMk id="6" creationId="{3C09D7AC-F5E7-4C2A-A0FB-5D60DA877597}"/>
          </ac:spMkLst>
        </pc:spChg>
        <pc:spChg chg="add mod">
          <ac:chgData name="Nathaniel Douglass" userId="e4884b0c-4017-4954-8596-ff5403794ffb" providerId="ADAL" clId="{25D69E31-5C68-DD41-8386-B55A90656240}" dt="2021-04-10T05:18:44.379" v="2117" actId="1076"/>
          <ac:spMkLst>
            <pc:docMk/>
            <pc:sldMk cId="3157571857" sldId="292"/>
            <ac:spMk id="13" creationId="{4DE6F490-B251-2F4A-8314-75792F5939E2}"/>
          </ac:spMkLst>
        </pc:spChg>
        <pc:spChg chg="add mod">
          <ac:chgData name="Nathaniel Douglass" userId="e4884b0c-4017-4954-8596-ff5403794ffb" providerId="ADAL" clId="{25D69E31-5C68-DD41-8386-B55A90656240}" dt="2021-04-10T05:18:40.093" v="2116" actId="1076"/>
          <ac:spMkLst>
            <pc:docMk/>
            <pc:sldMk cId="3157571857" sldId="292"/>
            <ac:spMk id="14" creationId="{A6EE990F-E23F-F747-B12F-EC1F8755DCE2}"/>
          </ac:spMkLst>
        </pc:spChg>
        <pc:spChg chg="add mod">
          <ac:chgData name="Nathaniel Douglass" userId="e4884b0c-4017-4954-8596-ff5403794ffb" providerId="ADAL" clId="{25D69E31-5C68-DD41-8386-B55A90656240}" dt="2021-04-10T05:18:48.801" v="2118" actId="1076"/>
          <ac:spMkLst>
            <pc:docMk/>
            <pc:sldMk cId="3157571857" sldId="292"/>
            <ac:spMk id="15" creationId="{9E00F3EB-CBCE-A24B-ADE9-C70935E76F7C}"/>
          </ac:spMkLst>
        </pc:spChg>
        <pc:picChg chg="del">
          <ac:chgData name="Nathaniel Douglass" userId="e4884b0c-4017-4954-8596-ff5403794ffb" providerId="ADAL" clId="{25D69E31-5C68-DD41-8386-B55A90656240}" dt="2021-04-10T05:12:45.261" v="1994" actId="478"/>
          <ac:picMkLst>
            <pc:docMk/>
            <pc:sldMk cId="3157571857" sldId="292"/>
            <ac:picMk id="3" creationId="{9F8BE68C-4636-4BC6-8E90-A16392FF8250}"/>
          </ac:picMkLst>
        </pc:picChg>
        <pc:picChg chg="del mod">
          <ac:chgData name="Nathaniel Douglass" userId="e4884b0c-4017-4954-8596-ff5403794ffb" providerId="ADAL" clId="{25D69E31-5C68-DD41-8386-B55A90656240}" dt="2021-04-10T05:13:52.626" v="2001" actId="478"/>
          <ac:picMkLst>
            <pc:docMk/>
            <pc:sldMk cId="3157571857" sldId="292"/>
            <ac:picMk id="5" creationId="{B87244F3-5E48-42EF-8E38-73AC16E03F9D}"/>
          </ac:picMkLst>
        </pc:picChg>
        <pc:picChg chg="del">
          <ac:chgData name="Nathaniel Douglass" userId="e4884b0c-4017-4954-8596-ff5403794ffb" providerId="ADAL" clId="{25D69E31-5C68-DD41-8386-B55A90656240}" dt="2021-04-10T05:10:54.719" v="1985" actId="478"/>
          <ac:picMkLst>
            <pc:docMk/>
            <pc:sldMk cId="3157571857" sldId="292"/>
            <ac:picMk id="7" creationId="{A41616F4-6F87-4E83-BEE8-B649754537AA}"/>
          </ac:picMkLst>
        </pc:picChg>
        <pc:picChg chg="add mod modCrop">
          <ac:chgData name="Nathaniel Douglass" userId="e4884b0c-4017-4954-8596-ff5403794ffb" providerId="ADAL" clId="{25D69E31-5C68-DD41-8386-B55A90656240}" dt="2021-04-10T05:14:14.116" v="2005" actId="1076"/>
          <ac:picMkLst>
            <pc:docMk/>
            <pc:sldMk cId="3157571857" sldId="292"/>
            <ac:picMk id="8" creationId="{FB98FA76-48F7-8B4F-A1C9-31CABBD006F1}"/>
          </ac:picMkLst>
        </pc:picChg>
        <pc:picChg chg="add mod modCrop">
          <ac:chgData name="Nathaniel Douglass" userId="e4884b0c-4017-4954-8596-ff5403794ffb" providerId="ADAL" clId="{25D69E31-5C68-DD41-8386-B55A90656240}" dt="2021-04-10T05:15:22.684" v="2012" actId="1076"/>
          <ac:picMkLst>
            <pc:docMk/>
            <pc:sldMk cId="3157571857" sldId="292"/>
            <ac:picMk id="10" creationId="{DF5E5219-6FEA-2647-B681-A973196D0A48}"/>
          </ac:picMkLst>
        </pc:picChg>
        <pc:picChg chg="add mod modCrop">
          <ac:chgData name="Nathaniel Douglass" userId="e4884b0c-4017-4954-8596-ff5403794ffb" providerId="ADAL" clId="{25D69E31-5C68-DD41-8386-B55A90656240}" dt="2021-04-10T05:15:37.048" v="2016" actId="1076"/>
          <ac:picMkLst>
            <pc:docMk/>
            <pc:sldMk cId="3157571857" sldId="292"/>
            <ac:picMk id="12" creationId="{10793F0D-9A8C-C04C-811C-F3D0D61B5C94}"/>
          </ac:picMkLst>
        </pc:picChg>
      </pc:sldChg>
      <pc:sldChg chg="modSp add mod modNotesTx">
        <pc:chgData name="Nathaniel Douglass" userId="e4884b0c-4017-4954-8596-ff5403794ffb" providerId="ADAL" clId="{25D69E31-5C68-DD41-8386-B55A90656240}" dt="2021-04-09T23:12:46.755" v="1033" actId="20577"/>
        <pc:sldMkLst>
          <pc:docMk/>
          <pc:sldMk cId="2663795204" sldId="293"/>
        </pc:sldMkLst>
        <pc:spChg chg="mod">
          <ac:chgData name="Nathaniel Douglass" userId="e4884b0c-4017-4954-8596-ff5403794ffb" providerId="ADAL" clId="{25D69E31-5C68-DD41-8386-B55A90656240}" dt="2021-04-09T23:02:04.296" v="450" actId="313"/>
          <ac:spMkLst>
            <pc:docMk/>
            <pc:sldMk cId="2663795204" sldId="293"/>
            <ac:spMk id="2" creationId="{178E4B5A-2EE3-4B28-A0BE-58796EB217F1}"/>
          </ac:spMkLst>
        </pc:spChg>
        <pc:spChg chg="mod">
          <ac:chgData name="Nathaniel Douglass" userId="e4884b0c-4017-4954-8596-ff5403794ffb" providerId="ADAL" clId="{25D69E31-5C68-DD41-8386-B55A90656240}" dt="2021-04-09T23:02:10.125" v="451" actId="1076"/>
          <ac:spMkLst>
            <pc:docMk/>
            <pc:sldMk cId="2663795204" sldId="293"/>
            <ac:spMk id="3" creationId="{28AF45B3-5CDA-46E2-A025-E41C634AE5A4}"/>
          </ac:spMkLst>
        </pc:spChg>
      </pc:sldChg>
      <pc:sldChg chg="addSp delSp modSp add mod modNotesTx">
        <pc:chgData name="Nathaniel Douglass" userId="e4884b0c-4017-4954-8596-ff5403794ffb" providerId="ADAL" clId="{25D69E31-5C68-DD41-8386-B55A90656240}" dt="2021-04-10T07:04:10.942" v="5078" actId="20577"/>
        <pc:sldMkLst>
          <pc:docMk/>
          <pc:sldMk cId="1504360216" sldId="294"/>
        </pc:sldMkLst>
        <pc:spChg chg="add mod">
          <ac:chgData name="Nathaniel Douglass" userId="e4884b0c-4017-4954-8596-ff5403794ffb" providerId="ADAL" clId="{25D69E31-5C68-DD41-8386-B55A90656240}" dt="2021-04-10T06:37:42.374" v="4795" actId="20577"/>
          <ac:spMkLst>
            <pc:docMk/>
            <pc:sldMk cId="1504360216" sldId="294"/>
            <ac:spMk id="5" creationId="{56098064-C73E-0545-BC70-957638F516EF}"/>
          </ac:spMkLst>
        </pc:spChg>
        <pc:spChg chg="add mod">
          <ac:chgData name="Nathaniel Douglass" userId="e4884b0c-4017-4954-8596-ff5403794ffb" providerId="ADAL" clId="{25D69E31-5C68-DD41-8386-B55A90656240}" dt="2021-04-10T07:02:14.157" v="4958" actId="1076"/>
          <ac:spMkLst>
            <pc:docMk/>
            <pc:sldMk cId="1504360216" sldId="294"/>
            <ac:spMk id="15" creationId="{8D7C8E3E-A3DA-4541-AB8B-5F0DAA71C431}"/>
          </ac:spMkLst>
        </pc:spChg>
        <pc:spChg chg="add mod">
          <ac:chgData name="Nathaniel Douglass" userId="e4884b0c-4017-4954-8596-ff5403794ffb" providerId="ADAL" clId="{25D69E31-5C68-DD41-8386-B55A90656240}" dt="2021-04-10T07:00:55.306" v="4873" actId="20577"/>
          <ac:spMkLst>
            <pc:docMk/>
            <pc:sldMk cId="1504360216" sldId="294"/>
            <ac:spMk id="16" creationId="{CC3BE37C-76F8-0244-911B-E81017386CB3}"/>
          </ac:spMkLst>
        </pc:spChg>
        <pc:spChg chg="add mod">
          <ac:chgData name="Nathaniel Douglass" userId="e4884b0c-4017-4954-8596-ff5403794ffb" providerId="ADAL" clId="{25D69E31-5C68-DD41-8386-B55A90656240}" dt="2021-04-10T07:01:36.244" v="4927" actId="1076"/>
          <ac:spMkLst>
            <pc:docMk/>
            <pc:sldMk cId="1504360216" sldId="294"/>
            <ac:spMk id="17" creationId="{17A9B684-4C26-D141-BC17-C25FD50AC2F7}"/>
          </ac:spMkLst>
        </pc:spChg>
        <pc:spChg chg="add mod">
          <ac:chgData name="Nathaniel Douglass" userId="e4884b0c-4017-4954-8596-ff5403794ffb" providerId="ADAL" clId="{25D69E31-5C68-DD41-8386-B55A90656240}" dt="2021-04-10T07:02:00.163" v="4957" actId="1076"/>
          <ac:spMkLst>
            <pc:docMk/>
            <pc:sldMk cId="1504360216" sldId="294"/>
            <ac:spMk id="18" creationId="{BE03CBA3-6B3B-B349-AA6C-770722613B21}"/>
          </ac:spMkLst>
        </pc:spChg>
        <pc:graphicFrameChg chg="del mod modGraphic">
          <ac:chgData name="Nathaniel Douglass" userId="e4884b0c-4017-4954-8596-ff5403794ffb" providerId="ADAL" clId="{25D69E31-5C68-DD41-8386-B55A90656240}" dt="2021-04-10T06:31:42.704" v="4592" actId="478"/>
          <ac:graphicFrameMkLst>
            <pc:docMk/>
            <pc:sldMk cId="1504360216" sldId="294"/>
            <ac:graphicFrameMk id="4" creationId="{15883FF3-223E-1C4B-8AC8-F49C59D153E6}"/>
          </ac:graphicFrameMkLst>
        </pc:graphicFrameChg>
        <pc:graphicFrameChg chg="add del mod">
          <ac:chgData name="Nathaniel Douglass" userId="e4884b0c-4017-4954-8596-ff5403794ffb" providerId="ADAL" clId="{25D69E31-5C68-DD41-8386-B55A90656240}" dt="2021-04-10T06:38:49.591" v="4814" actId="1076"/>
          <ac:graphicFrameMkLst>
            <pc:docMk/>
            <pc:sldMk cId="1504360216" sldId="294"/>
            <ac:graphicFrameMk id="8" creationId="{00000000-0008-0000-0000-000002000000}"/>
          </ac:graphicFrameMkLst>
        </pc:graphicFrameChg>
        <pc:picChg chg="add del mod">
          <ac:chgData name="Nathaniel Douglass" userId="e4884b0c-4017-4954-8596-ff5403794ffb" providerId="ADAL" clId="{25D69E31-5C68-DD41-8386-B55A90656240}" dt="2021-04-10T06:33:41.500" v="4669" actId="478"/>
          <ac:picMkLst>
            <pc:docMk/>
            <pc:sldMk cId="1504360216" sldId="294"/>
            <ac:picMk id="7" creationId="{DCD4694A-F134-0443-BB2E-3A5E7B0CC4EB}"/>
          </ac:picMkLst>
        </pc:picChg>
        <pc:picChg chg="add del mod">
          <ac:chgData name="Nathaniel Douglass" userId="e4884b0c-4017-4954-8596-ff5403794ffb" providerId="ADAL" clId="{25D69E31-5C68-DD41-8386-B55A90656240}" dt="2021-04-10T06:38:44.721" v="4813" actId="478"/>
          <ac:picMkLst>
            <pc:docMk/>
            <pc:sldMk cId="1504360216" sldId="294"/>
            <ac:picMk id="10" creationId="{F6DEE763-EA7E-2B43-8BDF-ECAF50CA9619}"/>
          </ac:picMkLst>
        </pc:picChg>
        <pc:picChg chg="add mod">
          <ac:chgData name="Nathaniel Douglass" userId="e4884b0c-4017-4954-8596-ff5403794ffb" providerId="ADAL" clId="{25D69E31-5C68-DD41-8386-B55A90656240}" dt="2021-04-10T07:00:23.344" v="4836" actId="1076"/>
          <ac:picMkLst>
            <pc:docMk/>
            <pc:sldMk cId="1504360216" sldId="294"/>
            <ac:picMk id="12" creationId="{3A46A41E-2B4F-EF4B-8F44-A3DA59CE3655}"/>
          </ac:picMkLst>
        </pc:picChg>
        <pc:picChg chg="add mod">
          <ac:chgData name="Nathaniel Douglass" userId="e4884b0c-4017-4954-8596-ff5403794ffb" providerId="ADAL" clId="{25D69E31-5C68-DD41-8386-B55A90656240}" dt="2021-04-10T07:00:21.094" v="4835" actId="1076"/>
          <ac:picMkLst>
            <pc:docMk/>
            <pc:sldMk cId="1504360216" sldId="294"/>
            <ac:picMk id="14" creationId="{4E6A2C68-1A3B-1249-ABE1-40E6F89ACF05}"/>
          </ac:picMkLst>
        </pc:picChg>
      </pc:sldChg>
      <pc:sldChg chg="addSp delSp modSp add del mod">
        <pc:chgData name="Nathaniel Douglass" userId="e4884b0c-4017-4954-8596-ff5403794ffb" providerId="ADAL" clId="{25D69E31-5C68-DD41-8386-B55A90656240}" dt="2021-04-10T06:27:48.243" v="4591" actId="2696"/>
        <pc:sldMkLst>
          <pc:docMk/>
          <pc:sldMk cId="3579928466" sldId="295"/>
        </pc:sldMkLst>
        <pc:spChg chg="mod">
          <ac:chgData name="Nathaniel Douglass" userId="e4884b0c-4017-4954-8596-ff5403794ffb" providerId="ADAL" clId="{25D69E31-5C68-DD41-8386-B55A90656240}" dt="2021-04-09T23:15:52.807" v="1077" actId="20577"/>
          <ac:spMkLst>
            <pc:docMk/>
            <pc:sldMk cId="3579928466" sldId="295"/>
            <ac:spMk id="2" creationId="{17809386-ECBA-4933-96CA-1193D546AF3A}"/>
          </ac:spMkLst>
        </pc:spChg>
        <pc:spChg chg="mod">
          <ac:chgData name="Nathaniel Douglass" userId="e4884b0c-4017-4954-8596-ff5403794ffb" providerId="ADAL" clId="{25D69E31-5C68-DD41-8386-B55A90656240}" dt="2021-04-09T23:16:13.792" v="1154" actId="20577"/>
          <ac:spMkLst>
            <pc:docMk/>
            <pc:sldMk cId="3579928466" sldId="295"/>
            <ac:spMk id="5" creationId="{71A23C7B-37D7-43EC-98F1-CFF675A951DD}"/>
          </ac:spMkLst>
        </pc:spChg>
        <pc:spChg chg="add mod">
          <ac:chgData name="Nathaniel Douglass" userId="e4884b0c-4017-4954-8596-ff5403794ffb" providerId="ADAL" clId="{25D69E31-5C68-DD41-8386-B55A90656240}" dt="2021-04-09T23:16:16.963" v="1156" actId="478"/>
          <ac:spMkLst>
            <pc:docMk/>
            <pc:sldMk cId="3579928466" sldId="295"/>
            <ac:spMk id="7" creationId="{58D30238-021A-D249-B1EE-55F55594F25C}"/>
          </ac:spMkLst>
        </pc:spChg>
        <pc:picChg chg="del">
          <ac:chgData name="Nathaniel Douglass" userId="e4884b0c-4017-4954-8596-ff5403794ffb" providerId="ADAL" clId="{25D69E31-5C68-DD41-8386-B55A90656240}" dt="2021-04-09T23:16:15.366" v="1155" actId="478"/>
          <ac:picMkLst>
            <pc:docMk/>
            <pc:sldMk cId="3579928466" sldId="295"/>
            <ac:picMk id="3" creationId="{842EB880-3EE5-40B8-890E-D8F3DABACF1A}"/>
          </ac:picMkLst>
        </pc:picChg>
        <pc:picChg chg="del">
          <ac:chgData name="Nathaniel Douglass" userId="e4884b0c-4017-4954-8596-ff5403794ffb" providerId="ADAL" clId="{25D69E31-5C68-DD41-8386-B55A90656240}" dt="2021-04-09T23:16:16.963" v="1156" actId="478"/>
          <ac:picMkLst>
            <pc:docMk/>
            <pc:sldMk cId="3579928466" sldId="295"/>
            <ac:picMk id="4" creationId="{AC2A5D13-856C-437C-842D-DAAF259B098E}"/>
          </ac:picMkLst>
        </pc:picChg>
      </pc:sldChg>
      <pc:sldChg chg="add del">
        <pc:chgData name="Nathaniel Douglass" userId="e4884b0c-4017-4954-8596-ff5403794ffb" providerId="ADAL" clId="{25D69E31-5C68-DD41-8386-B55A90656240}" dt="2021-04-09T23:20:07.028" v="1424" actId="2696"/>
        <pc:sldMkLst>
          <pc:docMk/>
          <pc:sldMk cId="366440636" sldId="296"/>
        </pc:sldMkLst>
      </pc:sldChg>
      <pc:sldChg chg="addSp delSp modSp add mod modNotesTx">
        <pc:chgData name="Nathaniel Douglass" userId="e4884b0c-4017-4954-8596-ff5403794ffb" providerId="ADAL" clId="{25D69E31-5C68-DD41-8386-B55A90656240}" dt="2021-04-10T05:45:15.438" v="3993" actId="20577"/>
        <pc:sldMkLst>
          <pc:docMk/>
          <pc:sldMk cId="3269221201" sldId="296"/>
        </pc:sldMkLst>
        <pc:grpChg chg="del mod">
          <ac:chgData name="Nathaniel Douglass" userId="e4884b0c-4017-4954-8596-ff5403794ffb" providerId="ADAL" clId="{25D69E31-5C68-DD41-8386-B55A90656240}" dt="2021-04-10T05:43:28.776" v="3892"/>
          <ac:grpSpMkLst>
            <pc:docMk/>
            <pc:sldMk cId="3269221201" sldId="296"/>
            <ac:grpSpMk id="14" creationId="{15B33E76-D298-BF4F-8AC2-648DAEB37916}"/>
          </ac:grpSpMkLst>
        </pc:grpChg>
        <pc:grpChg chg="del mod">
          <ac:chgData name="Nathaniel Douglass" userId="e4884b0c-4017-4954-8596-ff5403794ffb" providerId="ADAL" clId="{25D69E31-5C68-DD41-8386-B55A90656240}" dt="2021-04-10T05:43:30.496" v="3894"/>
          <ac:grpSpMkLst>
            <pc:docMk/>
            <pc:sldMk cId="3269221201" sldId="296"/>
            <ac:grpSpMk id="16" creationId="{EC69E7E3-5B9A-F242-8671-0BD60E177DC1}"/>
          </ac:grpSpMkLst>
        </pc:grpChg>
        <pc:grpChg chg="del mod">
          <ac:chgData name="Nathaniel Douglass" userId="e4884b0c-4017-4954-8596-ff5403794ffb" providerId="ADAL" clId="{25D69E31-5C68-DD41-8386-B55A90656240}" dt="2021-04-10T05:43:59.904" v="3922"/>
          <ac:grpSpMkLst>
            <pc:docMk/>
            <pc:sldMk cId="3269221201" sldId="296"/>
            <ac:grpSpMk id="18" creationId="{7FF2CFCD-4747-2D46-BB8E-C86C6CEB2D18}"/>
          </ac:grpSpMkLst>
        </pc:grpChg>
        <pc:grpChg chg="del mod">
          <ac:chgData name="Nathaniel Douglass" userId="e4884b0c-4017-4954-8596-ff5403794ffb" providerId="ADAL" clId="{25D69E31-5C68-DD41-8386-B55A90656240}" dt="2021-04-10T05:43:59.900" v="3914"/>
          <ac:grpSpMkLst>
            <pc:docMk/>
            <pc:sldMk cId="3269221201" sldId="296"/>
            <ac:grpSpMk id="21" creationId="{E5DBCB50-B772-574B-A39E-9F84258594F0}"/>
          </ac:grpSpMkLst>
        </pc:grpChg>
        <pc:grpChg chg="del mod">
          <ac:chgData name="Nathaniel Douglass" userId="e4884b0c-4017-4954-8596-ff5403794ffb" providerId="ADAL" clId="{25D69E31-5C68-DD41-8386-B55A90656240}" dt="2021-04-10T05:43:39.746" v="3902"/>
          <ac:grpSpMkLst>
            <pc:docMk/>
            <pc:sldMk cId="3269221201" sldId="296"/>
            <ac:grpSpMk id="24" creationId="{A8AB29B5-722A-F64F-A121-C9A915115879}"/>
          </ac:grpSpMkLst>
        </pc:grpChg>
        <pc:grpChg chg="del mod">
          <ac:chgData name="Nathaniel Douglass" userId="e4884b0c-4017-4954-8596-ff5403794ffb" providerId="ADAL" clId="{25D69E31-5C68-DD41-8386-B55A90656240}" dt="2021-04-10T05:43:41.332" v="3904"/>
          <ac:grpSpMkLst>
            <pc:docMk/>
            <pc:sldMk cId="3269221201" sldId="296"/>
            <ac:grpSpMk id="26" creationId="{2660A527-3BFC-4A4C-A893-635C91BB6503}"/>
          </ac:grpSpMkLst>
        </pc:grpChg>
        <pc:grpChg chg="del mod">
          <ac:chgData name="Nathaniel Douglass" userId="e4884b0c-4017-4954-8596-ff5403794ffb" providerId="ADAL" clId="{25D69E31-5C68-DD41-8386-B55A90656240}" dt="2021-04-10T05:43:43.031" v="3906"/>
          <ac:grpSpMkLst>
            <pc:docMk/>
            <pc:sldMk cId="3269221201" sldId="296"/>
            <ac:grpSpMk id="28" creationId="{4305D2E2-E6C0-2F44-BB14-244A88BCEAE5}"/>
          </ac:grpSpMkLst>
        </pc:grpChg>
        <pc:grpChg chg="del mod">
          <ac:chgData name="Nathaniel Douglass" userId="e4884b0c-4017-4954-8596-ff5403794ffb" providerId="ADAL" clId="{25D69E31-5C68-DD41-8386-B55A90656240}" dt="2021-04-10T05:43:59.906" v="3926"/>
          <ac:grpSpMkLst>
            <pc:docMk/>
            <pc:sldMk cId="3269221201" sldId="296"/>
            <ac:grpSpMk id="30" creationId="{CACAEB78-1DA9-5047-A9D9-3DFB52E2B094}"/>
          </ac:grpSpMkLst>
        </pc:grpChg>
        <pc:grpChg chg="del mod">
          <ac:chgData name="Nathaniel Douglass" userId="e4884b0c-4017-4954-8596-ff5403794ffb" providerId="ADAL" clId="{25D69E31-5C68-DD41-8386-B55A90656240}" dt="2021-04-10T05:43:47.937" v="3911"/>
          <ac:grpSpMkLst>
            <pc:docMk/>
            <pc:sldMk cId="3269221201" sldId="296"/>
            <ac:grpSpMk id="33" creationId="{EC3473BB-CBBB-784D-A4BD-9256463F42D8}"/>
          </ac:grpSpMkLst>
        </pc:grpChg>
        <pc:grpChg chg="del mod">
          <ac:chgData name="Nathaniel Douglass" userId="e4884b0c-4017-4954-8596-ff5403794ffb" providerId="ADAL" clId="{25D69E31-5C68-DD41-8386-B55A90656240}" dt="2021-04-10T05:43:59.907" v="3928"/>
          <ac:grpSpMkLst>
            <pc:docMk/>
            <pc:sldMk cId="3269221201" sldId="296"/>
            <ac:grpSpMk id="35" creationId="{7E6A6107-8A43-B748-9DC8-54753DEA1A60}"/>
          </ac:grpSpMkLst>
        </pc:grpChg>
        <pc:grpChg chg="del mod">
          <ac:chgData name="Nathaniel Douglass" userId="e4884b0c-4017-4954-8596-ff5403794ffb" providerId="ADAL" clId="{25D69E31-5C68-DD41-8386-B55A90656240}" dt="2021-04-10T05:44:10.098" v="3937"/>
          <ac:grpSpMkLst>
            <pc:docMk/>
            <pc:sldMk cId="3269221201" sldId="296"/>
            <ac:grpSpMk id="40" creationId="{CB598D55-871E-AE48-8F0D-24BA1DA59371}"/>
          </ac:grpSpMkLst>
        </pc:grpChg>
        <pc:grpChg chg="del mod">
          <ac:chgData name="Nathaniel Douglass" userId="e4884b0c-4017-4954-8596-ff5403794ffb" providerId="ADAL" clId="{25D69E31-5C68-DD41-8386-B55A90656240}" dt="2021-04-10T05:44:12.382" v="3939"/>
          <ac:grpSpMkLst>
            <pc:docMk/>
            <pc:sldMk cId="3269221201" sldId="296"/>
            <ac:grpSpMk id="42" creationId="{D5CF8248-6244-3449-9360-4E323C873B28}"/>
          </ac:grpSpMkLst>
        </pc:grpChg>
        <pc:grpChg chg="mod">
          <ac:chgData name="Nathaniel Douglass" userId="e4884b0c-4017-4954-8596-ff5403794ffb" providerId="ADAL" clId="{25D69E31-5C68-DD41-8386-B55A90656240}" dt="2021-04-10T05:44:12.382" v="3939"/>
          <ac:grpSpMkLst>
            <pc:docMk/>
            <pc:sldMk cId="3269221201" sldId="296"/>
            <ac:grpSpMk id="44" creationId="{A55A7959-504D-8E43-BD50-4543B778313F}"/>
          </ac:grpSpMkLst>
        </pc:grpChg>
        <pc:grpChg chg="del mod">
          <ac:chgData name="Nathaniel Douglass" userId="e4884b0c-4017-4954-8596-ff5403794ffb" providerId="ADAL" clId="{25D69E31-5C68-DD41-8386-B55A90656240}" dt="2021-04-10T05:44:20.786" v="3948"/>
          <ac:grpSpMkLst>
            <pc:docMk/>
            <pc:sldMk cId="3269221201" sldId="296"/>
            <ac:grpSpMk id="48" creationId="{00E8383E-855A-7643-986A-91FB5AFD42C0}"/>
          </ac:grpSpMkLst>
        </pc:grpChg>
        <pc:grpChg chg="del mod">
          <ac:chgData name="Nathaniel Douglass" userId="e4884b0c-4017-4954-8596-ff5403794ffb" providerId="ADAL" clId="{25D69E31-5C68-DD41-8386-B55A90656240}" dt="2021-04-10T05:44:22.101" v="3950"/>
          <ac:grpSpMkLst>
            <pc:docMk/>
            <pc:sldMk cId="3269221201" sldId="296"/>
            <ac:grpSpMk id="53" creationId="{3BD4D10C-96C5-F146-9743-4F069476AB68}"/>
          </ac:grpSpMkLst>
        </pc:grpChg>
        <pc:grpChg chg="del mod">
          <ac:chgData name="Nathaniel Douglass" userId="e4884b0c-4017-4954-8596-ff5403794ffb" providerId="ADAL" clId="{25D69E31-5C68-DD41-8386-B55A90656240}" dt="2021-04-10T05:44:23.508" v="3952"/>
          <ac:grpSpMkLst>
            <pc:docMk/>
            <pc:sldMk cId="3269221201" sldId="296"/>
            <ac:grpSpMk id="55" creationId="{75242A55-292D-0C4D-B942-E8C166FA832C}"/>
          </ac:grpSpMkLst>
        </pc:grpChg>
        <pc:grpChg chg="mod">
          <ac:chgData name="Nathaniel Douglass" userId="e4884b0c-4017-4954-8596-ff5403794ffb" providerId="ADAL" clId="{25D69E31-5C68-DD41-8386-B55A90656240}" dt="2021-04-10T05:44:23.508" v="3952"/>
          <ac:grpSpMkLst>
            <pc:docMk/>
            <pc:sldMk cId="3269221201" sldId="296"/>
            <ac:grpSpMk id="57" creationId="{A3FEFD96-F840-4542-AE52-E2A4CD679926}"/>
          </ac:grpSpMkLst>
        </pc:grpChg>
        <pc:grpChg chg="del mod">
          <ac:chgData name="Nathaniel Douglass" userId="e4884b0c-4017-4954-8596-ff5403794ffb" providerId="ADAL" clId="{25D69E31-5C68-DD41-8386-B55A90656240}" dt="2021-04-10T05:44:28.425" v="3957"/>
          <ac:grpSpMkLst>
            <pc:docMk/>
            <pc:sldMk cId="3269221201" sldId="296"/>
            <ac:grpSpMk id="60" creationId="{6784D36F-CD2C-A544-8522-CEC576FA0B98}"/>
          </ac:grpSpMkLst>
        </pc:grpChg>
        <pc:grpChg chg="del mod">
          <ac:chgData name="Nathaniel Douglass" userId="e4884b0c-4017-4954-8596-ff5403794ffb" providerId="ADAL" clId="{25D69E31-5C68-DD41-8386-B55A90656240}" dt="2021-04-10T05:44:29.820" v="3959"/>
          <ac:grpSpMkLst>
            <pc:docMk/>
            <pc:sldMk cId="3269221201" sldId="296"/>
            <ac:grpSpMk id="62" creationId="{F51EFE1E-277D-DD44-BFD4-1BAFBB0EA395}"/>
          </ac:grpSpMkLst>
        </pc:grpChg>
        <pc:grpChg chg="del mod">
          <ac:chgData name="Nathaniel Douglass" userId="e4884b0c-4017-4954-8596-ff5403794ffb" providerId="ADAL" clId="{25D69E31-5C68-DD41-8386-B55A90656240}" dt="2021-04-10T05:44:31.473" v="3961"/>
          <ac:grpSpMkLst>
            <pc:docMk/>
            <pc:sldMk cId="3269221201" sldId="296"/>
            <ac:grpSpMk id="64" creationId="{85503951-BEEE-134C-A919-DA874A8558FE}"/>
          </ac:grpSpMkLst>
        </pc:grpChg>
        <pc:grpChg chg="mod">
          <ac:chgData name="Nathaniel Douglass" userId="e4884b0c-4017-4954-8596-ff5403794ffb" providerId="ADAL" clId="{25D69E31-5C68-DD41-8386-B55A90656240}" dt="2021-04-10T05:44:31.473" v="3961"/>
          <ac:grpSpMkLst>
            <pc:docMk/>
            <pc:sldMk cId="3269221201" sldId="296"/>
            <ac:grpSpMk id="66" creationId="{8F1D6E29-45A6-C645-8F08-25205B2DF582}"/>
          </ac:grpSpMkLst>
        </pc:grpChg>
        <pc:grpChg chg="del mod">
          <ac:chgData name="Nathaniel Douglass" userId="e4884b0c-4017-4954-8596-ff5403794ffb" providerId="ADAL" clId="{25D69E31-5C68-DD41-8386-B55A90656240}" dt="2021-04-10T05:44:36.011" v="3966"/>
          <ac:grpSpMkLst>
            <pc:docMk/>
            <pc:sldMk cId="3269221201" sldId="296"/>
            <ac:grpSpMk id="69" creationId="{F4B4A095-056C-4B46-A8E9-33E6ACBBECA6}"/>
          </ac:grpSpMkLst>
        </pc:grpChg>
        <pc:grpChg chg="del mod">
          <ac:chgData name="Nathaniel Douglass" userId="e4884b0c-4017-4954-8596-ff5403794ffb" providerId="ADAL" clId="{25D69E31-5C68-DD41-8386-B55A90656240}" dt="2021-04-10T05:44:37.338" v="3968"/>
          <ac:grpSpMkLst>
            <pc:docMk/>
            <pc:sldMk cId="3269221201" sldId="296"/>
            <ac:grpSpMk id="71" creationId="{470499AC-665F-624F-92AB-246BBE1B028B}"/>
          </ac:grpSpMkLst>
        </pc:grpChg>
        <pc:grpChg chg="del mod">
          <ac:chgData name="Nathaniel Douglass" userId="e4884b0c-4017-4954-8596-ff5403794ffb" providerId="ADAL" clId="{25D69E31-5C68-DD41-8386-B55A90656240}" dt="2021-04-10T05:44:38.781" v="3970"/>
          <ac:grpSpMkLst>
            <pc:docMk/>
            <pc:sldMk cId="3269221201" sldId="296"/>
            <ac:grpSpMk id="73" creationId="{40127269-3925-1D4B-8777-73517F4E2586}"/>
          </ac:grpSpMkLst>
        </pc:grpChg>
        <pc:grpChg chg="del mod">
          <ac:chgData name="Nathaniel Douglass" userId="e4884b0c-4017-4954-8596-ff5403794ffb" providerId="ADAL" clId="{25D69E31-5C68-DD41-8386-B55A90656240}" dt="2021-04-10T05:44:40.074" v="3972"/>
          <ac:grpSpMkLst>
            <pc:docMk/>
            <pc:sldMk cId="3269221201" sldId="296"/>
            <ac:grpSpMk id="75" creationId="{E8CE875E-73CE-A74E-8AAE-45BEAFEFA18F}"/>
          </ac:grpSpMkLst>
        </pc:grpChg>
        <pc:grpChg chg="mod">
          <ac:chgData name="Nathaniel Douglass" userId="e4884b0c-4017-4954-8596-ff5403794ffb" providerId="ADAL" clId="{25D69E31-5C68-DD41-8386-B55A90656240}" dt="2021-04-10T05:44:40.074" v="3972"/>
          <ac:grpSpMkLst>
            <pc:docMk/>
            <pc:sldMk cId="3269221201" sldId="296"/>
            <ac:grpSpMk id="77" creationId="{A520FAA9-B666-B342-B008-C14CD80FE32A}"/>
          </ac:grpSpMkLst>
        </pc:grpChg>
        <pc:inkChg chg="add del">
          <ac:chgData name="Nathaniel Douglass" userId="e4884b0c-4017-4954-8596-ff5403794ffb" providerId="ADAL" clId="{25D69E31-5C68-DD41-8386-B55A90656240}" dt="2021-04-10T05:43:06.667" v="3884" actId="9405"/>
          <ac:inkMkLst>
            <pc:docMk/>
            <pc:sldMk cId="3269221201" sldId="296"/>
            <ac:inkMk id="3" creationId="{F596A93A-D49A-A048-BF37-C39BAAA3D76F}"/>
          </ac:inkMkLst>
        </pc:inkChg>
        <pc:inkChg chg="add del">
          <ac:chgData name="Nathaniel Douglass" userId="e4884b0c-4017-4954-8596-ff5403794ffb" providerId="ADAL" clId="{25D69E31-5C68-DD41-8386-B55A90656240}" dt="2021-04-10T05:43:59.903" v="3920"/>
          <ac:inkMkLst>
            <pc:docMk/>
            <pc:sldMk cId="3269221201" sldId="296"/>
            <ac:inkMk id="4" creationId="{3FDA7DFA-D000-6040-897F-E51AC08C158B}"/>
          </ac:inkMkLst>
        </pc:inkChg>
        <pc:inkChg chg="add del">
          <ac:chgData name="Nathaniel Douglass" userId="e4884b0c-4017-4954-8596-ff5403794ffb" providerId="ADAL" clId="{25D69E31-5C68-DD41-8386-B55A90656240}" dt="2021-04-10T05:43:59.904" v="3921"/>
          <ac:inkMkLst>
            <pc:docMk/>
            <pc:sldMk cId="3269221201" sldId="296"/>
            <ac:inkMk id="9" creationId="{3C37328B-CF88-7A46-AABF-E132606D0D8E}"/>
          </ac:inkMkLst>
        </pc:inkChg>
        <pc:inkChg chg="add del">
          <ac:chgData name="Nathaniel Douglass" userId="e4884b0c-4017-4954-8596-ff5403794ffb" providerId="ADAL" clId="{25D69E31-5C68-DD41-8386-B55A90656240}" dt="2021-04-10T05:43:59.908" v="3931"/>
          <ac:inkMkLst>
            <pc:docMk/>
            <pc:sldMk cId="3269221201" sldId="296"/>
            <ac:inkMk id="11" creationId="{E6463C94-C62D-5B46-B61D-CA9B6607B4B9}"/>
          </ac:inkMkLst>
        </pc:inkChg>
        <pc:inkChg chg="add del mod">
          <ac:chgData name="Nathaniel Douglass" userId="e4884b0c-4017-4954-8596-ff5403794ffb" providerId="ADAL" clId="{25D69E31-5C68-DD41-8386-B55A90656240}" dt="2021-04-10T05:43:59.906" v="3927"/>
          <ac:inkMkLst>
            <pc:docMk/>
            <pc:sldMk cId="3269221201" sldId="296"/>
            <ac:inkMk id="12" creationId="{7557FCB7-72D3-4C47-8358-FB9D9A462F8B}"/>
          </ac:inkMkLst>
        </pc:inkChg>
        <pc:inkChg chg="add del mod">
          <ac:chgData name="Nathaniel Douglass" userId="e4884b0c-4017-4954-8596-ff5403794ffb" providerId="ADAL" clId="{25D69E31-5C68-DD41-8386-B55A90656240}" dt="2021-04-10T05:43:59.901" v="3916"/>
          <ac:inkMkLst>
            <pc:docMk/>
            <pc:sldMk cId="3269221201" sldId="296"/>
            <ac:inkMk id="13" creationId="{D767ADAB-0AC2-054B-AA3F-E7EF628A463B}"/>
          </ac:inkMkLst>
        </pc:inkChg>
        <pc:inkChg chg="add del mod">
          <ac:chgData name="Nathaniel Douglass" userId="e4884b0c-4017-4954-8596-ff5403794ffb" providerId="ADAL" clId="{25D69E31-5C68-DD41-8386-B55A90656240}" dt="2021-04-10T05:43:59.902" v="3917"/>
          <ac:inkMkLst>
            <pc:docMk/>
            <pc:sldMk cId="3269221201" sldId="296"/>
            <ac:inkMk id="15" creationId="{C097E252-59C0-4940-8EEB-1571A034DE35}"/>
          </ac:inkMkLst>
        </pc:inkChg>
        <pc:inkChg chg="add del mod">
          <ac:chgData name="Nathaniel Douglass" userId="e4884b0c-4017-4954-8596-ff5403794ffb" providerId="ADAL" clId="{25D69E31-5C68-DD41-8386-B55A90656240}" dt="2021-04-10T05:43:59.904" v="3922"/>
          <ac:inkMkLst>
            <pc:docMk/>
            <pc:sldMk cId="3269221201" sldId="296"/>
            <ac:inkMk id="17" creationId="{EFE4B342-F38E-F541-BB8D-F1B919C2FC72}"/>
          </ac:inkMkLst>
        </pc:inkChg>
        <pc:inkChg chg="add del mod">
          <ac:chgData name="Nathaniel Douglass" userId="e4884b0c-4017-4954-8596-ff5403794ffb" providerId="ADAL" clId="{25D69E31-5C68-DD41-8386-B55A90656240}" dt="2021-04-10T05:43:59.900" v="3914"/>
          <ac:inkMkLst>
            <pc:docMk/>
            <pc:sldMk cId="3269221201" sldId="296"/>
            <ac:inkMk id="19" creationId="{309B0A3B-0130-2942-9016-ABF1DCF8D22D}"/>
          </ac:inkMkLst>
        </pc:inkChg>
        <pc:inkChg chg="add del mod">
          <ac:chgData name="Nathaniel Douglass" userId="e4884b0c-4017-4954-8596-ff5403794ffb" providerId="ADAL" clId="{25D69E31-5C68-DD41-8386-B55A90656240}" dt="2021-04-10T05:43:59.905" v="3924"/>
          <ac:inkMkLst>
            <pc:docMk/>
            <pc:sldMk cId="3269221201" sldId="296"/>
            <ac:inkMk id="20" creationId="{87524C2F-C164-8040-8948-0689481F7878}"/>
          </ac:inkMkLst>
        </pc:inkChg>
        <pc:inkChg chg="add del mod">
          <ac:chgData name="Nathaniel Douglass" userId="e4884b0c-4017-4954-8596-ff5403794ffb" providerId="ADAL" clId="{25D69E31-5C68-DD41-8386-B55A90656240}" dt="2021-04-10T05:43:59.905" v="3923"/>
          <ac:inkMkLst>
            <pc:docMk/>
            <pc:sldMk cId="3269221201" sldId="296"/>
            <ac:inkMk id="22" creationId="{D04B8D2B-D0D6-E540-9933-E77E619ABC2D}"/>
          </ac:inkMkLst>
        </pc:inkChg>
        <pc:inkChg chg="add del mod">
          <ac:chgData name="Nathaniel Douglass" userId="e4884b0c-4017-4954-8596-ff5403794ffb" providerId="ADAL" clId="{25D69E31-5C68-DD41-8386-B55A90656240}" dt="2021-04-10T05:43:59.906" v="3926"/>
          <ac:inkMkLst>
            <pc:docMk/>
            <pc:sldMk cId="3269221201" sldId="296"/>
            <ac:inkMk id="23" creationId="{36CEBED3-C8A8-E44D-80C1-9E3D8D0452D5}"/>
          </ac:inkMkLst>
        </pc:inkChg>
        <pc:inkChg chg="add del mod">
          <ac:chgData name="Nathaniel Douglass" userId="e4884b0c-4017-4954-8596-ff5403794ffb" providerId="ADAL" clId="{25D69E31-5C68-DD41-8386-B55A90656240}" dt="2021-04-10T05:43:59.908" v="3930"/>
          <ac:inkMkLst>
            <pc:docMk/>
            <pc:sldMk cId="3269221201" sldId="296"/>
            <ac:inkMk id="25" creationId="{5293BC0A-FF77-B74B-8386-0F344B332F27}"/>
          </ac:inkMkLst>
        </pc:inkChg>
        <pc:inkChg chg="add del mod">
          <ac:chgData name="Nathaniel Douglass" userId="e4884b0c-4017-4954-8596-ff5403794ffb" providerId="ADAL" clId="{25D69E31-5C68-DD41-8386-B55A90656240}" dt="2021-04-10T05:43:59.902" v="3918"/>
          <ac:inkMkLst>
            <pc:docMk/>
            <pc:sldMk cId="3269221201" sldId="296"/>
            <ac:inkMk id="27" creationId="{2BB9A26C-E792-9245-BA43-642996907321}"/>
          </ac:inkMkLst>
        </pc:inkChg>
        <pc:inkChg chg="add del mod">
          <ac:chgData name="Nathaniel Douglass" userId="e4884b0c-4017-4954-8596-ff5403794ffb" providerId="ADAL" clId="{25D69E31-5C68-DD41-8386-B55A90656240}" dt="2021-04-10T05:43:59.905" v="3925"/>
          <ac:inkMkLst>
            <pc:docMk/>
            <pc:sldMk cId="3269221201" sldId="296"/>
            <ac:inkMk id="29" creationId="{C1943722-B448-8D49-8B04-70956032D215}"/>
          </ac:inkMkLst>
        </pc:inkChg>
        <pc:inkChg chg="add del mod">
          <ac:chgData name="Nathaniel Douglass" userId="e4884b0c-4017-4954-8596-ff5403794ffb" providerId="ADAL" clId="{25D69E31-5C68-DD41-8386-B55A90656240}" dt="2021-04-10T05:43:59.908" v="3932"/>
          <ac:inkMkLst>
            <pc:docMk/>
            <pc:sldMk cId="3269221201" sldId="296"/>
            <ac:inkMk id="31" creationId="{3F2D3577-FC36-2B4E-80C7-1F8EAEB41477}"/>
          </ac:inkMkLst>
        </pc:inkChg>
        <pc:inkChg chg="add del mod">
          <ac:chgData name="Nathaniel Douglass" userId="e4884b0c-4017-4954-8596-ff5403794ffb" providerId="ADAL" clId="{25D69E31-5C68-DD41-8386-B55A90656240}" dt="2021-04-10T05:43:59.907" v="3928"/>
          <ac:inkMkLst>
            <pc:docMk/>
            <pc:sldMk cId="3269221201" sldId="296"/>
            <ac:inkMk id="32" creationId="{E69B9B56-BBD0-0446-8736-840ABF87C44A}"/>
          </ac:inkMkLst>
        </pc:inkChg>
        <pc:inkChg chg="add del mod">
          <ac:chgData name="Nathaniel Douglass" userId="e4884b0c-4017-4954-8596-ff5403794ffb" providerId="ADAL" clId="{25D69E31-5C68-DD41-8386-B55A90656240}" dt="2021-04-10T05:43:59.903" v="3919"/>
          <ac:inkMkLst>
            <pc:docMk/>
            <pc:sldMk cId="3269221201" sldId="296"/>
            <ac:inkMk id="34" creationId="{3C4A480F-4185-7A42-AAA3-AD89F723790E}"/>
          </ac:inkMkLst>
        </pc:inkChg>
        <pc:inkChg chg="add del">
          <ac:chgData name="Nathaniel Douglass" userId="e4884b0c-4017-4954-8596-ff5403794ffb" providerId="ADAL" clId="{25D69E31-5C68-DD41-8386-B55A90656240}" dt="2021-04-10T05:43:59.907" v="3929"/>
          <ac:inkMkLst>
            <pc:docMk/>
            <pc:sldMk cId="3269221201" sldId="296"/>
            <ac:inkMk id="36" creationId="{89E1BAD8-04B5-FE40-8602-3E75AD172A28}"/>
          </ac:inkMkLst>
        </pc:inkChg>
        <pc:inkChg chg="add del">
          <ac:chgData name="Nathaniel Douglass" userId="e4884b0c-4017-4954-8596-ff5403794ffb" providerId="ADAL" clId="{25D69E31-5C68-DD41-8386-B55A90656240}" dt="2021-04-10T05:43:59.901" v="3915"/>
          <ac:inkMkLst>
            <pc:docMk/>
            <pc:sldMk cId="3269221201" sldId="296"/>
            <ac:inkMk id="37" creationId="{4FCB1F54-0224-F14D-B7D1-9330568467F9}"/>
          </ac:inkMkLst>
        </pc:inkChg>
        <pc:inkChg chg="add mod">
          <ac:chgData name="Nathaniel Douglass" userId="e4884b0c-4017-4954-8596-ff5403794ffb" providerId="ADAL" clId="{25D69E31-5C68-DD41-8386-B55A90656240}" dt="2021-04-10T05:44:12.382" v="3939"/>
          <ac:inkMkLst>
            <pc:docMk/>
            <pc:sldMk cId="3269221201" sldId="296"/>
            <ac:inkMk id="38" creationId="{B0ACE6D7-AF6F-344C-95A7-A5C5E12BC9E6}"/>
          </ac:inkMkLst>
        </pc:inkChg>
        <pc:inkChg chg="add mod">
          <ac:chgData name="Nathaniel Douglass" userId="e4884b0c-4017-4954-8596-ff5403794ffb" providerId="ADAL" clId="{25D69E31-5C68-DD41-8386-B55A90656240}" dt="2021-04-10T05:44:12.382" v="3939"/>
          <ac:inkMkLst>
            <pc:docMk/>
            <pc:sldMk cId="3269221201" sldId="296"/>
            <ac:inkMk id="39" creationId="{A06B5BEF-0CE7-5B4A-9E39-0816C11135B0}"/>
          </ac:inkMkLst>
        </pc:inkChg>
        <pc:inkChg chg="add mod">
          <ac:chgData name="Nathaniel Douglass" userId="e4884b0c-4017-4954-8596-ff5403794ffb" providerId="ADAL" clId="{25D69E31-5C68-DD41-8386-B55A90656240}" dt="2021-04-10T05:44:12.382" v="3939"/>
          <ac:inkMkLst>
            <pc:docMk/>
            <pc:sldMk cId="3269221201" sldId="296"/>
            <ac:inkMk id="41" creationId="{4D6E250A-336F-2041-9017-0A9FBF7DF303}"/>
          </ac:inkMkLst>
        </pc:inkChg>
        <pc:inkChg chg="add mod">
          <ac:chgData name="Nathaniel Douglass" userId="e4884b0c-4017-4954-8596-ff5403794ffb" providerId="ADAL" clId="{25D69E31-5C68-DD41-8386-B55A90656240}" dt="2021-04-10T05:44:12.382" v="3939"/>
          <ac:inkMkLst>
            <pc:docMk/>
            <pc:sldMk cId="3269221201" sldId="296"/>
            <ac:inkMk id="43" creationId="{2D5E94D9-120B-EA4F-A079-6EC47B25149C}"/>
          </ac:inkMkLst>
        </pc:inkChg>
        <pc:inkChg chg="add">
          <ac:chgData name="Nathaniel Douglass" userId="e4884b0c-4017-4954-8596-ff5403794ffb" providerId="ADAL" clId="{25D69E31-5C68-DD41-8386-B55A90656240}" dt="2021-04-10T05:44:13.058" v="3940" actId="9405"/>
          <ac:inkMkLst>
            <pc:docMk/>
            <pc:sldMk cId="3269221201" sldId="296"/>
            <ac:inkMk id="45" creationId="{0D36E2E4-B021-7546-ABCB-6E1336541A68}"/>
          </ac:inkMkLst>
        </pc:inkChg>
        <pc:inkChg chg="add mod">
          <ac:chgData name="Nathaniel Douglass" userId="e4884b0c-4017-4954-8596-ff5403794ffb" providerId="ADAL" clId="{25D69E31-5C68-DD41-8386-B55A90656240}" dt="2021-04-10T05:44:23.508" v="3952"/>
          <ac:inkMkLst>
            <pc:docMk/>
            <pc:sldMk cId="3269221201" sldId="296"/>
            <ac:inkMk id="46" creationId="{DA975C94-3157-0E4E-B727-3CC4C1629C54}"/>
          </ac:inkMkLst>
        </pc:inkChg>
        <pc:inkChg chg="add mod">
          <ac:chgData name="Nathaniel Douglass" userId="e4884b0c-4017-4954-8596-ff5403794ffb" providerId="ADAL" clId="{25D69E31-5C68-DD41-8386-B55A90656240}" dt="2021-04-10T05:44:23.508" v="3952"/>
          <ac:inkMkLst>
            <pc:docMk/>
            <pc:sldMk cId="3269221201" sldId="296"/>
            <ac:inkMk id="47" creationId="{2D5FE412-691A-6246-8FCD-FED46B0E45B4}"/>
          </ac:inkMkLst>
        </pc:inkChg>
        <pc:inkChg chg="add mod">
          <ac:chgData name="Nathaniel Douglass" userId="e4884b0c-4017-4954-8596-ff5403794ffb" providerId="ADAL" clId="{25D69E31-5C68-DD41-8386-B55A90656240}" dt="2021-04-10T05:44:23.508" v="3952"/>
          <ac:inkMkLst>
            <pc:docMk/>
            <pc:sldMk cId="3269221201" sldId="296"/>
            <ac:inkMk id="49" creationId="{E8927608-653F-B340-BDC3-661F0FEA9BC2}"/>
          </ac:inkMkLst>
        </pc:inkChg>
        <pc:inkChg chg="add mod">
          <ac:chgData name="Nathaniel Douglass" userId="e4884b0c-4017-4954-8596-ff5403794ffb" providerId="ADAL" clId="{25D69E31-5C68-DD41-8386-B55A90656240}" dt="2021-04-10T05:44:23.508" v="3952"/>
          <ac:inkMkLst>
            <pc:docMk/>
            <pc:sldMk cId="3269221201" sldId="296"/>
            <ac:inkMk id="50" creationId="{82540428-E446-3F49-A5C2-11618B5D8268}"/>
          </ac:inkMkLst>
        </pc:inkChg>
        <pc:inkChg chg="add mod">
          <ac:chgData name="Nathaniel Douglass" userId="e4884b0c-4017-4954-8596-ff5403794ffb" providerId="ADAL" clId="{25D69E31-5C68-DD41-8386-B55A90656240}" dt="2021-04-10T05:44:23.508" v="3952"/>
          <ac:inkMkLst>
            <pc:docMk/>
            <pc:sldMk cId="3269221201" sldId="296"/>
            <ac:inkMk id="51" creationId="{C4D20088-DB27-374B-A325-2EA2684EE337}"/>
          </ac:inkMkLst>
        </pc:inkChg>
        <pc:inkChg chg="add mod">
          <ac:chgData name="Nathaniel Douglass" userId="e4884b0c-4017-4954-8596-ff5403794ffb" providerId="ADAL" clId="{25D69E31-5C68-DD41-8386-B55A90656240}" dt="2021-04-10T05:44:23.508" v="3952"/>
          <ac:inkMkLst>
            <pc:docMk/>
            <pc:sldMk cId="3269221201" sldId="296"/>
            <ac:inkMk id="52" creationId="{6FF4E81F-F1DA-FD4E-BEF0-233C0EE026ED}"/>
          </ac:inkMkLst>
        </pc:inkChg>
        <pc:inkChg chg="add mod">
          <ac:chgData name="Nathaniel Douglass" userId="e4884b0c-4017-4954-8596-ff5403794ffb" providerId="ADAL" clId="{25D69E31-5C68-DD41-8386-B55A90656240}" dt="2021-04-10T05:44:23.508" v="3952"/>
          <ac:inkMkLst>
            <pc:docMk/>
            <pc:sldMk cId="3269221201" sldId="296"/>
            <ac:inkMk id="54" creationId="{0C988508-5F14-EB4C-88A4-1E41AB34C400}"/>
          </ac:inkMkLst>
        </pc:inkChg>
        <pc:inkChg chg="add mod">
          <ac:chgData name="Nathaniel Douglass" userId="e4884b0c-4017-4954-8596-ff5403794ffb" providerId="ADAL" clId="{25D69E31-5C68-DD41-8386-B55A90656240}" dt="2021-04-10T05:44:23.508" v="3952"/>
          <ac:inkMkLst>
            <pc:docMk/>
            <pc:sldMk cId="3269221201" sldId="296"/>
            <ac:inkMk id="56" creationId="{C5B9A872-9F71-2542-A667-11C689DCAA8E}"/>
          </ac:inkMkLst>
        </pc:inkChg>
        <pc:inkChg chg="add mod">
          <ac:chgData name="Nathaniel Douglass" userId="e4884b0c-4017-4954-8596-ff5403794ffb" providerId="ADAL" clId="{25D69E31-5C68-DD41-8386-B55A90656240}" dt="2021-04-10T05:44:31.473" v="3961"/>
          <ac:inkMkLst>
            <pc:docMk/>
            <pc:sldMk cId="3269221201" sldId="296"/>
            <ac:inkMk id="58" creationId="{548F2C08-A023-0541-BDA0-3789D9F965AE}"/>
          </ac:inkMkLst>
        </pc:inkChg>
        <pc:inkChg chg="add mod">
          <ac:chgData name="Nathaniel Douglass" userId="e4884b0c-4017-4954-8596-ff5403794ffb" providerId="ADAL" clId="{25D69E31-5C68-DD41-8386-B55A90656240}" dt="2021-04-10T05:44:31.473" v="3961"/>
          <ac:inkMkLst>
            <pc:docMk/>
            <pc:sldMk cId="3269221201" sldId="296"/>
            <ac:inkMk id="59" creationId="{88B0F84A-9BEC-7241-820F-5B9CACB3F382}"/>
          </ac:inkMkLst>
        </pc:inkChg>
        <pc:inkChg chg="add mod">
          <ac:chgData name="Nathaniel Douglass" userId="e4884b0c-4017-4954-8596-ff5403794ffb" providerId="ADAL" clId="{25D69E31-5C68-DD41-8386-B55A90656240}" dt="2021-04-10T05:44:31.473" v="3961"/>
          <ac:inkMkLst>
            <pc:docMk/>
            <pc:sldMk cId="3269221201" sldId="296"/>
            <ac:inkMk id="61" creationId="{CB87175F-DF0E-0F44-BE69-EE9A5A2E568F}"/>
          </ac:inkMkLst>
        </pc:inkChg>
        <pc:inkChg chg="add mod">
          <ac:chgData name="Nathaniel Douglass" userId="e4884b0c-4017-4954-8596-ff5403794ffb" providerId="ADAL" clId="{25D69E31-5C68-DD41-8386-B55A90656240}" dt="2021-04-10T05:44:31.473" v="3961"/>
          <ac:inkMkLst>
            <pc:docMk/>
            <pc:sldMk cId="3269221201" sldId="296"/>
            <ac:inkMk id="63" creationId="{DD057C78-200D-9444-9158-1649A5B6F1D9}"/>
          </ac:inkMkLst>
        </pc:inkChg>
        <pc:inkChg chg="add mod">
          <ac:chgData name="Nathaniel Douglass" userId="e4884b0c-4017-4954-8596-ff5403794ffb" providerId="ADAL" clId="{25D69E31-5C68-DD41-8386-B55A90656240}" dt="2021-04-10T05:44:31.473" v="3961"/>
          <ac:inkMkLst>
            <pc:docMk/>
            <pc:sldMk cId="3269221201" sldId="296"/>
            <ac:inkMk id="65" creationId="{9852C101-DF2A-F74B-8527-DC381A6DB9B2}"/>
          </ac:inkMkLst>
        </pc:inkChg>
        <pc:inkChg chg="add mod">
          <ac:chgData name="Nathaniel Douglass" userId="e4884b0c-4017-4954-8596-ff5403794ffb" providerId="ADAL" clId="{25D69E31-5C68-DD41-8386-B55A90656240}" dt="2021-04-10T05:44:40.074" v="3972"/>
          <ac:inkMkLst>
            <pc:docMk/>
            <pc:sldMk cId="3269221201" sldId="296"/>
            <ac:inkMk id="67" creationId="{421E0BD6-49AA-F340-97AF-97BE1A7D1741}"/>
          </ac:inkMkLst>
        </pc:inkChg>
        <pc:inkChg chg="add mod">
          <ac:chgData name="Nathaniel Douglass" userId="e4884b0c-4017-4954-8596-ff5403794ffb" providerId="ADAL" clId="{25D69E31-5C68-DD41-8386-B55A90656240}" dt="2021-04-10T05:44:40.074" v="3972"/>
          <ac:inkMkLst>
            <pc:docMk/>
            <pc:sldMk cId="3269221201" sldId="296"/>
            <ac:inkMk id="68" creationId="{EBFD8A36-4D10-484E-A26D-D49B83BA1CAB}"/>
          </ac:inkMkLst>
        </pc:inkChg>
        <pc:inkChg chg="add mod">
          <ac:chgData name="Nathaniel Douglass" userId="e4884b0c-4017-4954-8596-ff5403794ffb" providerId="ADAL" clId="{25D69E31-5C68-DD41-8386-B55A90656240}" dt="2021-04-10T05:44:40.074" v="3972"/>
          <ac:inkMkLst>
            <pc:docMk/>
            <pc:sldMk cId="3269221201" sldId="296"/>
            <ac:inkMk id="70" creationId="{C6209226-C543-0144-AB29-B93732F611A1}"/>
          </ac:inkMkLst>
        </pc:inkChg>
        <pc:inkChg chg="add mod">
          <ac:chgData name="Nathaniel Douglass" userId="e4884b0c-4017-4954-8596-ff5403794ffb" providerId="ADAL" clId="{25D69E31-5C68-DD41-8386-B55A90656240}" dt="2021-04-10T05:44:40.074" v="3972"/>
          <ac:inkMkLst>
            <pc:docMk/>
            <pc:sldMk cId="3269221201" sldId="296"/>
            <ac:inkMk id="72" creationId="{7BE25F0F-B164-1842-88BF-63DC3D0B93F7}"/>
          </ac:inkMkLst>
        </pc:inkChg>
        <pc:inkChg chg="add mod">
          <ac:chgData name="Nathaniel Douglass" userId="e4884b0c-4017-4954-8596-ff5403794ffb" providerId="ADAL" clId="{25D69E31-5C68-DD41-8386-B55A90656240}" dt="2021-04-10T05:44:40.074" v="3972"/>
          <ac:inkMkLst>
            <pc:docMk/>
            <pc:sldMk cId="3269221201" sldId="296"/>
            <ac:inkMk id="74" creationId="{7C3E3087-428D-E14C-B66F-FAE55061D080}"/>
          </ac:inkMkLst>
        </pc:inkChg>
        <pc:inkChg chg="add mod">
          <ac:chgData name="Nathaniel Douglass" userId="e4884b0c-4017-4954-8596-ff5403794ffb" providerId="ADAL" clId="{25D69E31-5C68-DD41-8386-B55A90656240}" dt="2021-04-10T05:44:40.074" v="3972"/>
          <ac:inkMkLst>
            <pc:docMk/>
            <pc:sldMk cId="3269221201" sldId="296"/>
            <ac:inkMk id="76" creationId="{2C812C98-749A-8844-A691-54D70F1FCA5A}"/>
          </ac:inkMkLst>
        </pc:inkChg>
        <pc:inkChg chg="add">
          <ac:chgData name="Nathaniel Douglass" userId="e4884b0c-4017-4954-8596-ff5403794ffb" providerId="ADAL" clId="{25D69E31-5C68-DD41-8386-B55A90656240}" dt="2021-04-10T05:44:45.320" v="3973" actId="9405"/>
          <ac:inkMkLst>
            <pc:docMk/>
            <pc:sldMk cId="3269221201" sldId="296"/>
            <ac:inkMk id="78" creationId="{3B3A2E87-01F3-314D-8395-21986E24363E}"/>
          </ac:inkMkLst>
        </pc:inkChg>
        <pc:inkChg chg="add">
          <ac:chgData name="Nathaniel Douglass" userId="e4884b0c-4017-4954-8596-ff5403794ffb" providerId="ADAL" clId="{25D69E31-5C68-DD41-8386-B55A90656240}" dt="2021-04-10T05:44:46.221" v="3974" actId="9405"/>
          <ac:inkMkLst>
            <pc:docMk/>
            <pc:sldMk cId="3269221201" sldId="296"/>
            <ac:inkMk id="79" creationId="{7A6AEA87-B86E-2044-84BE-1BBF0E66B29C}"/>
          </ac:inkMkLst>
        </pc:inkChg>
        <pc:inkChg chg="add">
          <ac:chgData name="Nathaniel Douglass" userId="e4884b0c-4017-4954-8596-ff5403794ffb" providerId="ADAL" clId="{25D69E31-5C68-DD41-8386-B55A90656240}" dt="2021-04-10T05:44:48.584" v="3975" actId="9405"/>
          <ac:inkMkLst>
            <pc:docMk/>
            <pc:sldMk cId="3269221201" sldId="296"/>
            <ac:inkMk id="80" creationId="{B7B2C31B-5486-604B-9A84-CBFEEFC2C285}"/>
          </ac:inkMkLst>
        </pc:inkChg>
        <pc:inkChg chg="add">
          <ac:chgData name="Nathaniel Douglass" userId="e4884b0c-4017-4954-8596-ff5403794ffb" providerId="ADAL" clId="{25D69E31-5C68-DD41-8386-B55A90656240}" dt="2021-04-10T05:44:54.523" v="3976" actId="9405"/>
          <ac:inkMkLst>
            <pc:docMk/>
            <pc:sldMk cId="3269221201" sldId="296"/>
            <ac:inkMk id="81" creationId="{553F93D2-7560-534B-BFDE-2EB5C4D4D717}"/>
          </ac:inkMkLst>
        </pc:inkChg>
        <pc:inkChg chg="add">
          <ac:chgData name="Nathaniel Douglass" userId="e4884b0c-4017-4954-8596-ff5403794ffb" providerId="ADAL" clId="{25D69E31-5C68-DD41-8386-B55A90656240}" dt="2021-04-10T05:44:55.772" v="3977" actId="9405"/>
          <ac:inkMkLst>
            <pc:docMk/>
            <pc:sldMk cId="3269221201" sldId="296"/>
            <ac:inkMk id="82" creationId="{B8C394EC-5629-CC4D-8618-372E7C866F4F}"/>
          </ac:inkMkLst>
        </pc:inkChg>
        <pc:inkChg chg="add">
          <ac:chgData name="Nathaniel Douglass" userId="e4884b0c-4017-4954-8596-ff5403794ffb" providerId="ADAL" clId="{25D69E31-5C68-DD41-8386-B55A90656240}" dt="2021-04-10T05:44:56.930" v="3978" actId="9405"/>
          <ac:inkMkLst>
            <pc:docMk/>
            <pc:sldMk cId="3269221201" sldId="296"/>
            <ac:inkMk id="83" creationId="{F6C365B1-5829-8A4B-9F15-90F5FAB3562D}"/>
          </ac:inkMkLst>
        </pc:inkChg>
        <pc:inkChg chg="add">
          <ac:chgData name="Nathaniel Douglass" userId="e4884b0c-4017-4954-8596-ff5403794ffb" providerId="ADAL" clId="{25D69E31-5C68-DD41-8386-B55A90656240}" dt="2021-04-10T05:44:58.090" v="3979" actId="9405"/>
          <ac:inkMkLst>
            <pc:docMk/>
            <pc:sldMk cId="3269221201" sldId="296"/>
            <ac:inkMk id="84" creationId="{BC794235-BD9D-4645-8212-058D236C1B7A}"/>
          </ac:inkMkLst>
        </pc:inkChg>
        <pc:inkChg chg="add">
          <ac:chgData name="Nathaniel Douglass" userId="e4884b0c-4017-4954-8596-ff5403794ffb" providerId="ADAL" clId="{25D69E31-5C68-DD41-8386-B55A90656240}" dt="2021-04-10T05:44:59.069" v="3980" actId="9405"/>
          <ac:inkMkLst>
            <pc:docMk/>
            <pc:sldMk cId="3269221201" sldId="296"/>
            <ac:inkMk id="85" creationId="{0A778E0D-723C-4B45-BEBE-0ED930AE540F}"/>
          </ac:inkMkLst>
        </pc:inkChg>
        <pc:inkChg chg="add">
          <ac:chgData name="Nathaniel Douglass" userId="e4884b0c-4017-4954-8596-ff5403794ffb" providerId="ADAL" clId="{25D69E31-5C68-DD41-8386-B55A90656240}" dt="2021-04-10T05:44:59.968" v="3981" actId="9405"/>
          <ac:inkMkLst>
            <pc:docMk/>
            <pc:sldMk cId="3269221201" sldId="296"/>
            <ac:inkMk id="86" creationId="{646ABC78-215E-6D48-89AA-2D18D79C30C7}"/>
          </ac:inkMkLst>
        </pc:inkChg>
        <pc:inkChg chg="add">
          <ac:chgData name="Nathaniel Douglass" userId="e4884b0c-4017-4954-8596-ff5403794ffb" providerId="ADAL" clId="{25D69E31-5C68-DD41-8386-B55A90656240}" dt="2021-04-10T05:45:01.318" v="3982" actId="9405"/>
          <ac:inkMkLst>
            <pc:docMk/>
            <pc:sldMk cId="3269221201" sldId="296"/>
            <ac:inkMk id="87" creationId="{546C4B66-A1CA-034F-B461-7B62A1D1E122}"/>
          </ac:inkMkLst>
        </pc:inkChg>
        <pc:inkChg chg="add">
          <ac:chgData name="Nathaniel Douglass" userId="e4884b0c-4017-4954-8596-ff5403794ffb" providerId="ADAL" clId="{25D69E31-5C68-DD41-8386-B55A90656240}" dt="2021-04-10T05:45:02.094" v="3983" actId="9405"/>
          <ac:inkMkLst>
            <pc:docMk/>
            <pc:sldMk cId="3269221201" sldId="296"/>
            <ac:inkMk id="88" creationId="{EB9A9995-FD6E-484C-BAC6-98E23E9B1FF9}"/>
          </ac:inkMkLst>
        </pc:inkChg>
        <pc:inkChg chg="add">
          <ac:chgData name="Nathaniel Douglass" userId="e4884b0c-4017-4954-8596-ff5403794ffb" providerId="ADAL" clId="{25D69E31-5C68-DD41-8386-B55A90656240}" dt="2021-04-10T05:45:03.118" v="3984" actId="9405"/>
          <ac:inkMkLst>
            <pc:docMk/>
            <pc:sldMk cId="3269221201" sldId="296"/>
            <ac:inkMk id="89" creationId="{C33E18BF-688D-C848-9528-245D833D946E}"/>
          </ac:inkMkLst>
        </pc:inkChg>
        <pc:inkChg chg="add">
          <ac:chgData name="Nathaniel Douglass" userId="e4884b0c-4017-4954-8596-ff5403794ffb" providerId="ADAL" clId="{25D69E31-5C68-DD41-8386-B55A90656240}" dt="2021-04-10T05:45:04.513" v="3985" actId="9405"/>
          <ac:inkMkLst>
            <pc:docMk/>
            <pc:sldMk cId="3269221201" sldId="296"/>
            <ac:inkMk id="90" creationId="{D4FAF424-5A1F-5F47-B05D-47A0A1B721DA}"/>
          </ac:inkMkLst>
        </pc:inkChg>
        <pc:inkChg chg="add">
          <ac:chgData name="Nathaniel Douglass" userId="e4884b0c-4017-4954-8596-ff5403794ffb" providerId="ADAL" clId="{25D69E31-5C68-DD41-8386-B55A90656240}" dt="2021-04-10T05:45:06.156" v="3986" actId="9405"/>
          <ac:inkMkLst>
            <pc:docMk/>
            <pc:sldMk cId="3269221201" sldId="296"/>
            <ac:inkMk id="91" creationId="{5B5CAC05-AB4F-4B40-83A9-E18A50C35322}"/>
          </ac:inkMkLst>
        </pc:inkChg>
        <pc:inkChg chg="add">
          <ac:chgData name="Nathaniel Douglass" userId="e4884b0c-4017-4954-8596-ff5403794ffb" providerId="ADAL" clId="{25D69E31-5C68-DD41-8386-B55A90656240}" dt="2021-04-10T05:45:07.642" v="3987" actId="9405"/>
          <ac:inkMkLst>
            <pc:docMk/>
            <pc:sldMk cId="3269221201" sldId="296"/>
            <ac:inkMk id="92" creationId="{869C878B-1439-5F44-89DB-E8D98E15E809}"/>
          </ac:inkMkLst>
        </pc:inkChg>
      </pc:sldChg>
      <pc:sldChg chg="addSp delSp modSp add mod modNotesTx">
        <pc:chgData name="Nathaniel Douglass" userId="e4884b0c-4017-4954-8596-ff5403794ffb" providerId="ADAL" clId="{25D69E31-5C68-DD41-8386-B55A90656240}" dt="2021-04-10T07:07:17.118" v="5427" actId="20577"/>
        <pc:sldMkLst>
          <pc:docMk/>
          <pc:sldMk cId="2736226361" sldId="297"/>
        </pc:sldMkLst>
        <pc:spChg chg="del">
          <ac:chgData name="Nathaniel Douglass" userId="e4884b0c-4017-4954-8596-ff5403794ffb" providerId="ADAL" clId="{25D69E31-5C68-DD41-8386-B55A90656240}" dt="2021-04-10T06:56:45.117" v="4817" actId="478"/>
          <ac:spMkLst>
            <pc:docMk/>
            <pc:sldMk cId="2736226361" sldId="297"/>
            <ac:spMk id="5" creationId="{56098064-C73E-0545-BC70-957638F516EF}"/>
          </ac:spMkLst>
        </pc:spChg>
        <pc:graphicFrameChg chg="del">
          <ac:chgData name="Nathaniel Douglass" userId="e4884b0c-4017-4954-8596-ff5403794ffb" providerId="ADAL" clId="{25D69E31-5C68-DD41-8386-B55A90656240}" dt="2021-04-10T06:56:43.272" v="4816" actId="478"/>
          <ac:graphicFrameMkLst>
            <pc:docMk/>
            <pc:sldMk cId="2736226361" sldId="297"/>
            <ac:graphicFrameMk id="8" creationId="{00000000-0008-0000-0000-000002000000}"/>
          </ac:graphicFrameMkLst>
        </pc:graphicFrameChg>
        <pc:picChg chg="add mod">
          <ac:chgData name="Nathaniel Douglass" userId="e4884b0c-4017-4954-8596-ff5403794ffb" providerId="ADAL" clId="{25D69E31-5C68-DD41-8386-B55A90656240}" dt="2021-04-10T07:02:33.608" v="4963" actId="1076"/>
          <ac:picMkLst>
            <pc:docMk/>
            <pc:sldMk cId="2736226361" sldId="297"/>
            <ac:picMk id="6" creationId="{4B9B616A-5A6C-324C-A92A-87E8009576DE}"/>
          </ac:picMkLst>
        </pc:picChg>
        <pc:picChg chg="add mod">
          <ac:chgData name="Nathaniel Douglass" userId="e4884b0c-4017-4954-8596-ff5403794ffb" providerId="ADAL" clId="{25D69E31-5C68-DD41-8386-B55A90656240}" dt="2021-04-10T07:03:25.338" v="4970" actId="1076"/>
          <ac:picMkLst>
            <pc:docMk/>
            <pc:sldMk cId="2736226361" sldId="297"/>
            <ac:picMk id="9" creationId="{B7E02427-E02C-7E4D-85F8-8AA7EBB0CF0E}"/>
          </ac:picMkLst>
        </pc:picChg>
        <pc:picChg chg="add del mod">
          <ac:chgData name="Nathaniel Douglass" userId="e4884b0c-4017-4954-8596-ff5403794ffb" providerId="ADAL" clId="{25D69E31-5C68-DD41-8386-B55A90656240}" dt="2021-04-10T07:02:56.378" v="4967" actId="478"/>
          <ac:picMkLst>
            <pc:docMk/>
            <pc:sldMk cId="2736226361" sldId="297"/>
            <ac:picMk id="11" creationId="{C54FB535-D7C3-A443-9C77-AFFACCFCEF43}"/>
          </ac:picMkLst>
        </pc:picChg>
        <pc:picChg chg="add mod">
          <ac:chgData name="Nathaniel Douglass" userId="e4884b0c-4017-4954-8596-ff5403794ffb" providerId="ADAL" clId="{25D69E31-5C68-DD41-8386-B55A90656240}" dt="2021-04-10T07:03:28.552" v="4971" actId="1076"/>
          <ac:picMkLst>
            <pc:docMk/>
            <pc:sldMk cId="2736226361" sldId="297"/>
            <ac:picMk id="13" creationId="{FBE07B98-C114-354F-B4CE-22A7217F768D}"/>
          </ac:picMkLst>
        </pc:picChg>
      </pc:sldChg>
    </pc:docChg>
  </pc:docChgLst>
  <pc:docChgLst>
    <pc:chgData name="Nathaniel Douglass" userId="S::ndougla7@uoregon.edu::e4884b0c-4017-4954-8596-ff5403794ffb" providerId="AD" clId="Web-{53AEBC9F-B012-C000-065C-5CC9B31A6D0D}"/>
    <pc:docChg chg="modSld sldOrd">
      <pc:chgData name="Nathaniel Douglass" userId="S::ndougla7@uoregon.edu::e4884b0c-4017-4954-8596-ff5403794ffb" providerId="AD" clId="Web-{53AEBC9F-B012-C000-065C-5CC9B31A6D0D}" dt="2021-04-09T22:24:31.349" v="122"/>
      <pc:docMkLst>
        <pc:docMk/>
      </pc:docMkLst>
      <pc:sldChg chg="modSp modNotes">
        <pc:chgData name="Nathaniel Douglass" userId="S::ndougla7@uoregon.edu::e4884b0c-4017-4954-8596-ff5403794ffb" providerId="AD" clId="Web-{53AEBC9F-B012-C000-065C-5CC9B31A6D0D}" dt="2021-04-09T22:24:31.349" v="122"/>
        <pc:sldMkLst>
          <pc:docMk/>
          <pc:sldMk cId="886667169" sldId="276"/>
        </pc:sldMkLst>
        <pc:spChg chg="mod">
          <ac:chgData name="Nathaniel Douglass" userId="S::ndougla7@uoregon.edu::e4884b0c-4017-4954-8596-ff5403794ffb" providerId="AD" clId="Web-{53AEBC9F-B012-C000-065C-5CC9B31A6D0D}" dt="2021-04-09T22:24:26.209" v="121" actId="20577"/>
          <ac:spMkLst>
            <pc:docMk/>
            <pc:sldMk cId="886667169" sldId="276"/>
            <ac:spMk id="3" creationId="{28AF45B3-5CDA-46E2-A025-E41C634AE5A4}"/>
          </ac:spMkLst>
        </pc:spChg>
      </pc:sldChg>
      <pc:sldChg chg="ord">
        <pc:chgData name="Nathaniel Douglass" userId="S::ndougla7@uoregon.edu::e4884b0c-4017-4954-8596-ff5403794ffb" providerId="AD" clId="Web-{53AEBC9F-B012-C000-065C-5CC9B31A6D0D}" dt="2021-04-09T22:23:11.236" v="65"/>
        <pc:sldMkLst>
          <pc:docMk/>
          <pc:sldMk cId="1741121411" sldId="278"/>
        </pc:sldMkLst>
      </pc:sldChg>
      <pc:sldChg chg="addSp delSp modSp">
        <pc:chgData name="Nathaniel Douglass" userId="S::ndougla7@uoregon.edu::e4884b0c-4017-4954-8596-ff5403794ffb" providerId="AD" clId="Web-{53AEBC9F-B012-C000-065C-5CC9B31A6D0D}" dt="2021-04-09T22:22:02.748" v="23"/>
        <pc:sldMkLst>
          <pc:docMk/>
          <pc:sldMk cId="3201810037" sldId="287"/>
        </pc:sldMkLst>
        <pc:spChg chg="del mod">
          <ac:chgData name="Nathaniel Douglass" userId="S::ndougla7@uoregon.edu::e4884b0c-4017-4954-8596-ff5403794ffb" providerId="AD" clId="Web-{53AEBC9F-B012-C000-065C-5CC9B31A6D0D}" dt="2021-04-09T22:21:34.371" v="14"/>
          <ac:spMkLst>
            <pc:docMk/>
            <pc:sldMk cId="3201810037" sldId="287"/>
            <ac:spMk id="3" creationId="{E08556C5-2865-411A-B95C-469ADD41810A}"/>
          </ac:spMkLst>
        </pc:spChg>
        <pc:spChg chg="add mod">
          <ac:chgData name="Nathaniel Douglass" userId="S::ndougla7@uoregon.edu::e4884b0c-4017-4954-8596-ff5403794ffb" providerId="AD" clId="Web-{53AEBC9F-B012-C000-065C-5CC9B31A6D0D}" dt="2021-04-09T22:21:48.841" v="18" actId="1076"/>
          <ac:spMkLst>
            <pc:docMk/>
            <pc:sldMk cId="3201810037" sldId="287"/>
            <ac:spMk id="8" creationId="{742E2612-160F-4E89-AADE-AF38095BB9F3}"/>
          </ac:spMkLst>
        </pc:spChg>
        <pc:spChg chg="add del">
          <ac:chgData name="Nathaniel Douglass" userId="S::ndougla7@uoregon.edu::e4884b0c-4017-4954-8596-ff5403794ffb" providerId="AD" clId="Web-{53AEBC9F-B012-C000-065C-5CC9B31A6D0D}" dt="2021-04-09T22:22:02.748" v="23"/>
          <ac:spMkLst>
            <pc:docMk/>
            <pc:sldMk cId="3201810037" sldId="287"/>
            <ac:spMk id="9" creationId="{6E684F6F-AF77-4FA3-8E73-2EE50427AB42}"/>
          </ac:spMkLst>
        </pc:spChg>
        <pc:spChg chg="add mod">
          <ac:chgData name="Nathaniel Douglass" userId="S::ndougla7@uoregon.edu::e4884b0c-4017-4954-8596-ff5403794ffb" providerId="AD" clId="Web-{53AEBC9F-B012-C000-065C-5CC9B31A6D0D}" dt="2021-04-09T22:21:59.513" v="22" actId="20577"/>
          <ac:spMkLst>
            <pc:docMk/>
            <pc:sldMk cId="3201810037" sldId="287"/>
            <ac:spMk id="10" creationId="{1B66EA60-F192-44AF-B0EA-B2ED19672957}"/>
          </ac:spMkLst>
        </pc:spChg>
        <pc:picChg chg="add del mod">
          <ac:chgData name="Nathaniel Douglass" userId="S::ndougla7@uoregon.edu::e4884b0c-4017-4954-8596-ff5403794ffb" providerId="AD" clId="Web-{53AEBC9F-B012-C000-065C-5CC9B31A6D0D}" dt="2021-04-09T22:20:45.634" v="3"/>
          <ac:picMkLst>
            <pc:docMk/>
            <pc:sldMk cId="3201810037" sldId="287"/>
            <ac:picMk id="4" creationId="{3DC3CBB2-6656-47A5-8B06-2FFF446491E3}"/>
          </ac:picMkLst>
        </pc:picChg>
        <pc:picChg chg="add mod">
          <ac:chgData name="Nathaniel Douglass" userId="S::ndougla7@uoregon.edu::e4884b0c-4017-4954-8596-ff5403794ffb" providerId="AD" clId="Web-{53AEBC9F-B012-C000-065C-5CC9B31A6D0D}" dt="2021-04-09T22:21:01.573" v="9" actId="1076"/>
          <ac:picMkLst>
            <pc:docMk/>
            <pc:sldMk cId="3201810037" sldId="287"/>
            <ac:picMk id="5" creationId="{BF83E5EC-DFBF-4F20-AADE-0BFDCAA80CA1}"/>
          </ac:picMkLst>
        </pc:picChg>
        <pc:picChg chg="add mod">
          <ac:chgData name="Nathaniel Douglass" userId="S::ndougla7@uoregon.edu::e4884b0c-4017-4954-8596-ff5403794ffb" providerId="AD" clId="Web-{53AEBC9F-B012-C000-065C-5CC9B31A6D0D}" dt="2021-04-09T22:21:29.262" v="13" actId="1076"/>
          <ac:picMkLst>
            <pc:docMk/>
            <pc:sldMk cId="3201810037" sldId="287"/>
            <ac:picMk id="6" creationId="{D1C8B404-32CC-42E3-995F-E68756C7DE19}"/>
          </ac:picMkLst>
        </pc:picChg>
      </pc:sldChg>
    </pc:docChg>
  </pc:docChgLst>
  <pc:docChgLst>
    <pc:chgData name="Nathaniel Douglass" userId="S::ndougla7@uoregon.edu::e4884b0c-4017-4954-8596-ff5403794ffb" providerId="AD" clId="Web-{7F5754CA-047B-4939-B348-8AAD16D66F28}"/>
    <pc:docChg chg="addSld delSld modSld sldOrd addMainMaster delMainMaster">
      <pc:chgData name="Nathaniel Douglass" userId="S::ndougla7@uoregon.edu::e4884b0c-4017-4954-8596-ff5403794ffb" providerId="AD" clId="Web-{7F5754CA-047B-4939-B348-8AAD16D66F28}" dt="2021-04-05T19:50:18.541" v="2017" actId="20577"/>
      <pc:docMkLst>
        <pc:docMk/>
      </pc:docMkLst>
      <pc:sldChg chg="addSp delSp modSp del mod setBg modClrScheme addAnim setClrOvrMap chgLayout">
        <pc:chgData name="Nathaniel Douglass" userId="S::ndougla7@uoregon.edu::e4884b0c-4017-4954-8596-ff5403794ffb" providerId="AD" clId="Web-{7F5754CA-047B-4939-B348-8AAD16D66F28}" dt="2021-04-05T16:22:34.223" v="72"/>
        <pc:sldMkLst>
          <pc:docMk/>
          <pc:sldMk cId="109857222" sldId="256"/>
        </pc:sldMkLst>
        <pc:spChg chg="mod">
          <ac:chgData name="Nathaniel Douglass" userId="S::ndougla7@uoregon.edu::e4884b0c-4017-4954-8596-ff5403794ffb" providerId="AD" clId="Web-{7F5754CA-047B-4939-B348-8AAD16D66F28}" dt="2021-04-05T16:19:39.636" v="35"/>
          <ac:spMkLst>
            <pc:docMk/>
            <pc:sldMk cId="109857222" sldId="256"/>
            <ac:spMk id="2" creationId="{00000000-0000-0000-0000-000000000000}"/>
          </ac:spMkLst>
        </pc:spChg>
        <pc:spChg chg="mod">
          <ac:chgData name="Nathaniel Douglass" userId="S::ndougla7@uoregon.edu::e4884b0c-4017-4954-8596-ff5403794ffb" providerId="AD" clId="Web-{7F5754CA-047B-4939-B348-8AAD16D66F28}" dt="2021-04-05T16:19:39.636" v="35"/>
          <ac:spMkLst>
            <pc:docMk/>
            <pc:sldMk cId="109857222" sldId="256"/>
            <ac:spMk id="3" creationId="{00000000-0000-0000-0000-000000000000}"/>
          </ac:spMkLst>
        </pc:spChg>
        <pc:spChg chg="add del mod">
          <ac:chgData name="Nathaniel Douglass" userId="S::ndougla7@uoregon.edu::e4884b0c-4017-4954-8596-ff5403794ffb" providerId="AD" clId="Web-{7F5754CA-047B-4939-B348-8AAD16D66F28}" dt="2021-04-05T16:14:29.636" v="23"/>
          <ac:spMkLst>
            <pc:docMk/>
            <pc:sldMk cId="109857222" sldId="256"/>
            <ac:spMk id="5" creationId="{69E1B5F8-57D6-4613-B67C-2EB29C5C32A9}"/>
          </ac:spMkLst>
        </pc:spChg>
        <pc:spChg chg="add del">
          <ac:chgData name="Nathaniel Douglass" userId="S::ndougla7@uoregon.edu::e4884b0c-4017-4954-8596-ff5403794ffb" providerId="AD" clId="Web-{7F5754CA-047B-4939-B348-8AAD16D66F28}" dt="2021-04-05T16:17:24.129" v="30"/>
          <ac:spMkLst>
            <pc:docMk/>
            <pc:sldMk cId="109857222" sldId="256"/>
            <ac:spMk id="9" creationId="{0AF4F2BA-3C03-4E2C-8ABC-0949B61B3C5E}"/>
          </ac:spMkLst>
        </pc:spChg>
        <pc:spChg chg="add del">
          <ac:chgData name="Nathaniel Douglass" userId="S::ndougla7@uoregon.edu::e4884b0c-4017-4954-8596-ff5403794ffb" providerId="AD" clId="Web-{7F5754CA-047B-4939-B348-8AAD16D66F28}" dt="2021-04-05T16:17:24.129" v="30"/>
          <ac:spMkLst>
            <pc:docMk/>
            <pc:sldMk cId="109857222" sldId="256"/>
            <ac:spMk id="13" creationId="{B40A8CA7-7D5A-43B0-A1A0-B558ECA9EED1}"/>
          </ac:spMkLst>
        </pc:spChg>
        <pc:spChg chg="add del">
          <ac:chgData name="Nathaniel Douglass" userId="S::ndougla7@uoregon.edu::e4884b0c-4017-4954-8596-ff5403794ffb" providerId="AD" clId="Web-{7F5754CA-047B-4939-B348-8AAD16D66F28}" dt="2021-04-05T16:19:39.636" v="35"/>
          <ac:spMkLst>
            <pc:docMk/>
            <pc:sldMk cId="109857222" sldId="256"/>
            <ac:spMk id="18" creationId="{A51D536C-693D-4911-B3E3-277E6CA006B6}"/>
          </ac:spMkLst>
        </pc:spChg>
        <pc:spChg chg="add del">
          <ac:chgData name="Nathaniel Douglass" userId="S::ndougla7@uoregon.edu::e4884b0c-4017-4954-8596-ff5403794ffb" providerId="AD" clId="Web-{7F5754CA-047B-4939-B348-8AAD16D66F28}" dt="2021-04-05T16:19:39.636" v="35"/>
          <ac:spMkLst>
            <pc:docMk/>
            <pc:sldMk cId="109857222" sldId="256"/>
            <ac:spMk id="20" creationId="{CDACC7FC-0DA0-46D9-BEDF-149E4AB3243B}"/>
          </ac:spMkLst>
        </pc:spChg>
        <pc:spChg chg="add del">
          <ac:chgData name="Nathaniel Douglass" userId="S::ndougla7@uoregon.edu::e4884b0c-4017-4954-8596-ff5403794ffb" providerId="AD" clId="Web-{7F5754CA-047B-4939-B348-8AAD16D66F28}" dt="2021-04-05T16:19:39.636" v="35"/>
          <ac:spMkLst>
            <pc:docMk/>
            <pc:sldMk cId="109857222" sldId="256"/>
            <ac:spMk id="22" creationId="{1886631C-CD62-4E60-A5E7-767EEAEB4704}"/>
          </ac:spMkLst>
        </pc:spChg>
        <pc:spChg chg="add">
          <ac:chgData name="Nathaniel Douglass" userId="S::ndougla7@uoregon.edu::e4884b0c-4017-4954-8596-ff5403794ffb" providerId="AD" clId="Web-{7F5754CA-047B-4939-B348-8AAD16D66F28}" dt="2021-04-05T16:19:39.636" v="35"/>
          <ac:spMkLst>
            <pc:docMk/>
            <pc:sldMk cId="109857222" sldId="256"/>
            <ac:spMk id="27" creationId="{0AF4F2BA-3C03-4E2C-8ABC-0949B61B3C5E}"/>
          </ac:spMkLst>
        </pc:spChg>
        <pc:spChg chg="add">
          <ac:chgData name="Nathaniel Douglass" userId="S::ndougla7@uoregon.edu::e4884b0c-4017-4954-8596-ff5403794ffb" providerId="AD" clId="Web-{7F5754CA-047B-4939-B348-8AAD16D66F28}" dt="2021-04-05T16:19:39.636" v="35"/>
          <ac:spMkLst>
            <pc:docMk/>
            <pc:sldMk cId="109857222" sldId="256"/>
            <ac:spMk id="31" creationId="{B40A8CA7-7D5A-43B0-A1A0-B558ECA9EED1}"/>
          </ac:spMkLst>
        </pc:spChg>
        <pc:picChg chg="add del mod">
          <ac:chgData name="Nathaniel Douglass" userId="S::ndougla7@uoregon.edu::e4884b0c-4017-4954-8596-ff5403794ffb" providerId="AD" clId="Web-{7F5754CA-047B-4939-B348-8AAD16D66F28}" dt="2021-04-05T16:14:29.636" v="24"/>
          <ac:picMkLst>
            <pc:docMk/>
            <pc:sldMk cId="109857222" sldId="256"/>
            <ac:picMk id="4" creationId="{38508DC6-B8D5-4B53-A72C-6B4919899DFB}"/>
          </ac:picMkLst>
        </pc:picChg>
        <pc:picChg chg="add del mod">
          <ac:chgData name="Nathaniel Douglass" userId="S::ndougla7@uoregon.edu::e4884b0c-4017-4954-8596-ff5403794ffb" providerId="AD" clId="Web-{7F5754CA-047B-4939-B348-8AAD16D66F28}" dt="2021-04-05T16:20:05.966" v="36"/>
          <ac:picMkLst>
            <pc:docMk/>
            <pc:sldMk cId="109857222" sldId="256"/>
            <ac:picMk id="6" creationId="{FB2A002C-01BE-433E-8F2D-CC14F17A89E1}"/>
          </ac:picMkLst>
        </pc:picChg>
        <pc:cxnChg chg="add del">
          <ac:chgData name="Nathaniel Douglass" userId="S::ndougla7@uoregon.edu::e4884b0c-4017-4954-8596-ff5403794ffb" providerId="AD" clId="Web-{7F5754CA-047B-4939-B348-8AAD16D66F28}" dt="2021-04-05T16:17:24.129" v="30"/>
          <ac:cxnSpMkLst>
            <pc:docMk/>
            <pc:sldMk cId="109857222" sldId="256"/>
            <ac:cxnSpMk id="11" creationId="{A07787ED-5EDC-4C54-AD87-55B60D0FE397}"/>
          </ac:cxnSpMkLst>
        </pc:cxnChg>
        <pc:cxnChg chg="add">
          <ac:chgData name="Nathaniel Douglass" userId="S::ndougla7@uoregon.edu::e4884b0c-4017-4954-8596-ff5403794ffb" providerId="AD" clId="Web-{7F5754CA-047B-4939-B348-8AAD16D66F28}" dt="2021-04-05T16:19:39.636" v="35"/>
          <ac:cxnSpMkLst>
            <pc:docMk/>
            <pc:sldMk cId="109857222" sldId="256"/>
            <ac:cxnSpMk id="29" creationId="{A07787ED-5EDC-4C54-AD87-55B60D0FE397}"/>
          </ac:cxnSpMkLst>
        </pc:cxnChg>
      </pc:sldChg>
      <pc:sldChg chg="new del">
        <pc:chgData name="Nathaniel Douglass" userId="S::ndougla7@uoregon.edu::e4884b0c-4017-4954-8596-ff5403794ffb" providerId="AD" clId="Web-{7F5754CA-047B-4939-B348-8AAD16D66F28}" dt="2021-04-05T16:19:00.634" v="33"/>
        <pc:sldMkLst>
          <pc:docMk/>
          <pc:sldMk cId="330479324" sldId="257"/>
        </pc:sldMkLst>
      </pc:sldChg>
      <pc:sldChg chg="addSp modSp new del mod setBg">
        <pc:chgData name="Nathaniel Douglass" userId="S::ndougla7@uoregon.edu::e4884b0c-4017-4954-8596-ff5403794ffb" providerId="AD" clId="Web-{7F5754CA-047B-4939-B348-8AAD16D66F28}" dt="2021-04-05T16:34:35.620" v="267"/>
        <pc:sldMkLst>
          <pc:docMk/>
          <pc:sldMk cId="460069695" sldId="257"/>
        </pc:sldMkLst>
        <pc:spChg chg="mod">
          <ac:chgData name="Nathaniel Douglass" userId="S::ndougla7@uoregon.edu::e4884b0c-4017-4954-8596-ff5403794ffb" providerId="AD" clId="Web-{7F5754CA-047B-4939-B348-8AAD16D66F28}" dt="2021-04-05T16:29:33.354" v="199" actId="1076"/>
          <ac:spMkLst>
            <pc:docMk/>
            <pc:sldMk cId="460069695" sldId="257"/>
            <ac:spMk id="2" creationId="{0DA931BA-A8CA-4001-AE11-9213E7A7491D}"/>
          </ac:spMkLst>
        </pc:spChg>
        <pc:spChg chg="mod">
          <ac:chgData name="Nathaniel Douglass" userId="S::ndougla7@uoregon.edu::e4884b0c-4017-4954-8596-ff5403794ffb" providerId="AD" clId="Web-{7F5754CA-047B-4939-B348-8AAD16D66F28}" dt="2021-04-05T16:22:53.209" v="89" actId="20577"/>
          <ac:spMkLst>
            <pc:docMk/>
            <pc:sldMk cId="460069695" sldId="257"/>
            <ac:spMk id="3" creationId="{00063103-1B21-4D9F-AE41-5360132BEFFE}"/>
          </ac:spMkLst>
        </pc:spChg>
        <pc:spChg chg="add">
          <ac:chgData name="Nathaniel Douglass" userId="S::ndougla7@uoregon.edu::e4884b0c-4017-4954-8596-ff5403794ffb" providerId="AD" clId="Web-{7F5754CA-047B-4939-B348-8AAD16D66F28}" dt="2021-04-05T16:21:32.408" v="63"/>
          <ac:spMkLst>
            <pc:docMk/>
            <pc:sldMk cId="460069695" sldId="257"/>
            <ac:spMk id="8" creationId="{FBDCECDC-EEE3-4128-AA5E-82A8C08796E8}"/>
          </ac:spMkLst>
        </pc:spChg>
        <pc:spChg chg="add">
          <ac:chgData name="Nathaniel Douglass" userId="S::ndougla7@uoregon.edu::e4884b0c-4017-4954-8596-ff5403794ffb" providerId="AD" clId="Web-{7F5754CA-047B-4939-B348-8AAD16D66F28}" dt="2021-04-05T16:21:32.408" v="63"/>
          <ac:spMkLst>
            <pc:docMk/>
            <pc:sldMk cId="460069695" sldId="257"/>
            <ac:spMk id="10" creationId="{4260EDE0-989C-4E16-AF94-F652294D828E}"/>
          </ac:spMkLst>
        </pc:spChg>
      </pc:sldChg>
      <pc:sldChg chg="add del replId">
        <pc:chgData name="Nathaniel Douglass" userId="S::ndougla7@uoregon.edu::e4884b0c-4017-4954-8596-ff5403794ffb" providerId="AD" clId="Web-{7F5754CA-047B-4939-B348-8AAD16D66F28}" dt="2021-04-05T16:16:46.565" v="29"/>
        <pc:sldMkLst>
          <pc:docMk/>
          <pc:sldMk cId="1392337833" sldId="257"/>
        </pc:sldMkLst>
      </pc:sldChg>
      <pc:sldChg chg="addSp delSp modSp new del mod setBg setClrOvrMap">
        <pc:chgData name="Nathaniel Douglass" userId="S::ndougla7@uoregon.edu::e4884b0c-4017-4954-8596-ff5403794ffb" providerId="AD" clId="Web-{7F5754CA-047B-4939-B348-8AAD16D66F28}" dt="2021-04-05T16:33:29.101" v="247"/>
        <pc:sldMkLst>
          <pc:docMk/>
          <pc:sldMk cId="1722149733" sldId="258"/>
        </pc:sldMkLst>
        <pc:spChg chg="mod">
          <ac:chgData name="Nathaniel Douglass" userId="S::ndougla7@uoregon.edu::e4884b0c-4017-4954-8596-ff5403794ffb" providerId="AD" clId="Web-{7F5754CA-047B-4939-B348-8AAD16D66F28}" dt="2021-04-05T16:32:14.738" v="233"/>
          <ac:spMkLst>
            <pc:docMk/>
            <pc:sldMk cId="1722149733" sldId="258"/>
            <ac:spMk id="2" creationId="{178E4B5A-2EE3-4B28-A0BE-58796EB217F1}"/>
          </ac:spMkLst>
        </pc:spChg>
        <pc:spChg chg="mod">
          <ac:chgData name="Nathaniel Douglass" userId="S::ndougla7@uoregon.edu::e4884b0c-4017-4954-8596-ff5403794ffb" providerId="AD" clId="Web-{7F5754CA-047B-4939-B348-8AAD16D66F28}" dt="2021-04-05T16:32:14.738" v="233"/>
          <ac:spMkLst>
            <pc:docMk/>
            <pc:sldMk cId="1722149733" sldId="258"/>
            <ac:spMk id="3" creationId="{28AF45B3-5CDA-46E2-A025-E41C634AE5A4}"/>
          </ac:spMkLst>
        </pc:spChg>
        <pc:spChg chg="add del mod ord">
          <ac:chgData name="Nathaniel Douglass" userId="S::ndougla7@uoregon.edu::e4884b0c-4017-4954-8596-ff5403794ffb" providerId="AD" clId="Web-{7F5754CA-047B-4939-B348-8AAD16D66F28}" dt="2021-04-05T16:31:54.346" v="232"/>
          <ac:spMkLst>
            <pc:docMk/>
            <pc:sldMk cId="1722149733" sldId="258"/>
            <ac:spMk id="4" creationId="{33D74FBE-6F27-4120-BA95-ABE7DFC5E8D4}"/>
          </ac:spMkLst>
        </pc:spChg>
        <pc:spChg chg="add">
          <ac:chgData name="Nathaniel Douglass" userId="S::ndougla7@uoregon.edu::e4884b0c-4017-4954-8596-ff5403794ffb" providerId="AD" clId="Web-{7F5754CA-047B-4939-B348-8AAD16D66F28}" dt="2021-04-05T16:32:14.738" v="233"/>
          <ac:spMkLst>
            <pc:docMk/>
            <pc:sldMk cId="1722149733" sldId="258"/>
            <ac:spMk id="8" creationId="{C8DD82D3-D002-45B0-B16A-82B3DA4EFDDB}"/>
          </ac:spMkLst>
        </pc:spChg>
        <pc:cxnChg chg="add">
          <ac:chgData name="Nathaniel Douglass" userId="S::ndougla7@uoregon.edu::e4884b0c-4017-4954-8596-ff5403794ffb" providerId="AD" clId="Web-{7F5754CA-047B-4939-B348-8AAD16D66F28}" dt="2021-04-05T16:32:14.738" v="233"/>
          <ac:cxnSpMkLst>
            <pc:docMk/>
            <pc:sldMk cId="1722149733" sldId="258"/>
            <ac:cxnSpMk id="10" creationId="{9F09C252-16FE-4557-AD6D-BB5CA773496C}"/>
          </ac:cxnSpMkLst>
        </pc:cxnChg>
      </pc:sldChg>
      <pc:sldChg chg="modSp add del replId">
        <pc:chgData name="Nathaniel Douglass" userId="S::ndougla7@uoregon.edu::e4884b0c-4017-4954-8596-ff5403794ffb" providerId="AD" clId="Web-{7F5754CA-047B-4939-B348-8AAD16D66F28}" dt="2021-04-05T16:57:24.253" v="366"/>
        <pc:sldMkLst>
          <pc:docMk/>
          <pc:sldMk cId="2912691409" sldId="259"/>
        </pc:sldMkLst>
        <pc:spChg chg="mod">
          <ac:chgData name="Nathaniel Douglass" userId="S::ndougla7@uoregon.edu::e4884b0c-4017-4954-8596-ff5403794ffb" providerId="AD" clId="Web-{7F5754CA-047B-4939-B348-8AAD16D66F28}" dt="2021-04-05T16:30:40.795" v="212" actId="20577"/>
          <ac:spMkLst>
            <pc:docMk/>
            <pc:sldMk cId="2912691409" sldId="259"/>
            <ac:spMk id="3" creationId="{28AF45B3-5CDA-46E2-A025-E41C634AE5A4}"/>
          </ac:spMkLst>
        </pc:spChg>
      </pc:sldChg>
      <pc:sldChg chg="addSp delSp modSp add mod replId delDesignElem chgLayout">
        <pc:chgData name="Nathaniel Douglass" userId="S::ndougla7@uoregon.edu::e4884b0c-4017-4954-8596-ff5403794ffb" providerId="AD" clId="Web-{7F5754CA-047B-4939-B348-8AAD16D66F28}" dt="2021-04-05T19:50:18.541" v="2017" actId="20577"/>
        <pc:sldMkLst>
          <pc:docMk/>
          <pc:sldMk cId="2329982444" sldId="260"/>
        </pc:sldMkLst>
        <pc:spChg chg="mod ord">
          <ac:chgData name="Nathaniel Douglass" userId="S::ndougla7@uoregon.edu::e4884b0c-4017-4954-8596-ff5403794ffb" providerId="AD" clId="Web-{7F5754CA-047B-4939-B348-8AAD16D66F28}" dt="2021-04-05T16:57:39.566" v="368" actId="20577"/>
          <ac:spMkLst>
            <pc:docMk/>
            <pc:sldMk cId="2329982444" sldId="260"/>
            <ac:spMk id="2" creationId="{178E4B5A-2EE3-4B28-A0BE-58796EB217F1}"/>
          </ac:spMkLst>
        </pc:spChg>
        <pc:spChg chg="mod ord">
          <ac:chgData name="Nathaniel Douglass" userId="S::ndougla7@uoregon.edu::e4884b0c-4017-4954-8596-ff5403794ffb" providerId="AD" clId="Web-{7F5754CA-047B-4939-B348-8AAD16D66F28}" dt="2021-04-05T19:50:18.541" v="2017" actId="20577"/>
          <ac:spMkLst>
            <pc:docMk/>
            <pc:sldMk cId="2329982444" sldId="260"/>
            <ac:spMk id="3" creationId="{28AF45B3-5CDA-46E2-A025-E41C634AE5A4}"/>
          </ac:spMkLst>
        </pc:spChg>
        <pc:spChg chg="add del mod ord">
          <ac:chgData name="Nathaniel Douglass" userId="S::ndougla7@uoregon.edu::e4884b0c-4017-4954-8596-ff5403794ffb" providerId="AD" clId="Web-{7F5754CA-047B-4939-B348-8AAD16D66F28}" dt="2021-04-05T16:32:43.661" v="238"/>
          <ac:spMkLst>
            <pc:docMk/>
            <pc:sldMk cId="2329982444" sldId="260"/>
            <ac:spMk id="4" creationId="{DC483376-4986-41C7-B643-20FD5B792E07}"/>
          </ac:spMkLst>
        </pc:spChg>
        <pc:spChg chg="del">
          <ac:chgData name="Nathaniel Douglass" userId="S::ndougla7@uoregon.edu::e4884b0c-4017-4954-8596-ff5403794ffb" providerId="AD" clId="Web-{7F5754CA-047B-4939-B348-8AAD16D66F28}" dt="2021-04-05T16:32:39.379" v="237"/>
          <ac:spMkLst>
            <pc:docMk/>
            <pc:sldMk cId="2329982444" sldId="260"/>
            <ac:spMk id="8" creationId="{C8DD82D3-D002-45B0-B16A-82B3DA4EFDDB}"/>
          </ac:spMkLst>
        </pc:spChg>
        <pc:cxnChg chg="del">
          <ac:chgData name="Nathaniel Douglass" userId="S::ndougla7@uoregon.edu::e4884b0c-4017-4954-8596-ff5403794ffb" providerId="AD" clId="Web-{7F5754CA-047B-4939-B348-8AAD16D66F28}" dt="2021-04-05T16:32:39.379" v="237"/>
          <ac:cxnSpMkLst>
            <pc:docMk/>
            <pc:sldMk cId="2329982444" sldId="260"/>
            <ac:cxnSpMk id="10" creationId="{9F09C252-16FE-4557-AD6D-BB5CA773496C}"/>
          </ac:cxnSpMkLst>
        </pc:cxnChg>
      </pc:sldChg>
      <pc:sldChg chg="new del">
        <pc:chgData name="Nathaniel Douglass" userId="S::ndougla7@uoregon.edu::e4884b0c-4017-4954-8596-ff5403794ffb" providerId="AD" clId="Web-{7F5754CA-047B-4939-B348-8AAD16D66F28}" dt="2021-04-05T16:32:27.316" v="235"/>
        <pc:sldMkLst>
          <pc:docMk/>
          <pc:sldMk cId="3863356435" sldId="260"/>
        </pc:sldMkLst>
      </pc:sldChg>
      <pc:sldChg chg="modSp add mod ord replId chgLayout">
        <pc:chgData name="Nathaniel Douglass" userId="S::ndougla7@uoregon.edu::e4884b0c-4017-4954-8596-ff5403794ffb" providerId="AD" clId="Web-{7F5754CA-047B-4939-B348-8AAD16D66F28}" dt="2021-04-05T16:34:41.761" v="268" actId="20577"/>
        <pc:sldMkLst>
          <pc:docMk/>
          <pc:sldMk cId="3079578626" sldId="261"/>
        </pc:sldMkLst>
        <pc:spChg chg="mod ord">
          <ac:chgData name="Nathaniel Douglass" userId="S::ndougla7@uoregon.edu::e4884b0c-4017-4954-8596-ff5403794ffb" providerId="AD" clId="Web-{7F5754CA-047B-4939-B348-8AAD16D66F28}" dt="2021-04-05T16:34:41.761" v="268" actId="20577"/>
          <ac:spMkLst>
            <pc:docMk/>
            <pc:sldMk cId="3079578626" sldId="261"/>
            <ac:spMk id="2" creationId="{178E4B5A-2EE3-4B28-A0BE-58796EB217F1}"/>
          </ac:spMkLst>
        </pc:spChg>
        <pc:spChg chg="mod ord">
          <ac:chgData name="Nathaniel Douglass" userId="S::ndougla7@uoregon.edu::e4884b0c-4017-4954-8596-ff5403794ffb" providerId="AD" clId="Web-{7F5754CA-047B-4939-B348-8AAD16D66F28}" dt="2021-04-05T16:34:24.729" v="266" actId="20577"/>
          <ac:spMkLst>
            <pc:docMk/>
            <pc:sldMk cId="3079578626" sldId="261"/>
            <ac:spMk id="3" creationId="{28AF45B3-5CDA-46E2-A025-E41C634AE5A4}"/>
          </ac:spMkLst>
        </pc:spChg>
      </pc:sldChg>
      <pc:sldChg chg="modSp add replId">
        <pc:chgData name="Nathaniel Douglass" userId="S::ndougla7@uoregon.edu::e4884b0c-4017-4954-8596-ff5403794ffb" providerId="AD" clId="Web-{7F5754CA-047B-4939-B348-8AAD16D66F28}" dt="2021-04-05T16:57:43.676" v="369" actId="20577"/>
        <pc:sldMkLst>
          <pc:docMk/>
          <pc:sldMk cId="2225635313" sldId="262"/>
        </pc:sldMkLst>
        <pc:spChg chg="mod">
          <ac:chgData name="Nathaniel Douglass" userId="S::ndougla7@uoregon.edu::e4884b0c-4017-4954-8596-ff5403794ffb" providerId="AD" clId="Web-{7F5754CA-047B-4939-B348-8AAD16D66F28}" dt="2021-04-05T16:57:43.676" v="369" actId="20577"/>
          <ac:spMkLst>
            <pc:docMk/>
            <pc:sldMk cId="2225635313" sldId="262"/>
            <ac:spMk id="2" creationId="{178E4B5A-2EE3-4B28-A0BE-58796EB217F1}"/>
          </ac:spMkLst>
        </pc:spChg>
        <pc:spChg chg="mod">
          <ac:chgData name="Nathaniel Douglass" userId="S::ndougla7@uoregon.edu::e4884b0c-4017-4954-8596-ff5403794ffb" providerId="AD" clId="Web-{7F5754CA-047B-4939-B348-8AAD16D66F28}" dt="2021-04-05T16:57:09.815" v="365" actId="20577"/>
          <ac:spMkLst>
            <pc:docMk/>
            <pc:sldMk cId="2225635313" sldId="262"/>
            <ac:spMk id="3" creationId="{28AF45B3-5CDA-46E2-A025-E41C634AE5A4}"/>
          </ac:spMkLst>
        </pc:spChg>
      </pc:sldChg>
      <pc:sldChg chg="addSp delSp modSp add replId">
        <pc:chgData name="Nathaniel Douglass" userId="S::ndougla7@uoregon.edu::e4884b0c-4017-4954-8596-ff5403794ffb" providerId="AD" clId="Web-{7F5754CA-047B-4939-B348-8AAD16D66F28}" dt="2021-04-05T18:20:59.788" v="1177" actId="20577"/>
        <pc:sldMkLst>
          <pc:docMk/>
          <pc:sldMk cId="1492091846" sldId="263"/>
        </pc:sldMkLst>
        <pc:spChg chg="mod">
          <ac:chgData name="Nathaniel Douglass" userId="S::ndougla7@uoregon.edu::e4884b0c-4017-4954-8596-ff5403794ffb" providerId="AD" clId="Web-{7F5754CA-047B-4939-B348-8AAD16D66F28}" dt="2021-04-05T18:15:34.735" v="1027" actId="20577"/>
          <ac:spMkLst>
            <pc:docMk/>
            <pc:sldMk cId="1492091846" sldId="263"/>
            <ac:spMk id="2" creationId="{178E4B5A-2EE3-4B28-A0BE-58796EB217F1}"/>
          </ac:spMkLst>
        </pc:spChg>
        <pc:spChg chg="del mod">
          <ac:chgData name="Nathaniel Douglass" userId="S::ndougla7@uoregon.edu::e4884b0c-4017-4954-8596-ff5403794ffb" providerId="AD" clId="Web-{7F5754CA-047B-4939-B348-8AAD16D66F28}" dt="2021-04-05T18:15:40.767" v="1028"/>
          <ac:spMkLst>
            <pc:docMk/>
            <pc:sldMk cId="1492091846" sldId="263"/>
            <ac:spMk id="3" creationId="{28AF45B3-5CDA-46E2-A025-E41C634AE5A4}"/>
          </ac:spMkLst>
        </pc:spChg>
        <pc:spChg chg="add mod">
          <ac:chgData name="Nathaniel Douglass" userId="S::ndougla7@uoregon.edu::e4884b0c-4017-4954-8596-ff5403794ffb" providerId="AD" clId="Web-{7F5754CA-047B-4939-B348-8AAD16D66F28}" dt="2021-04-05T18:20:59.788" v="1177" actId="20577"/>
          <ac:spMkLst>
            <pc:docMk/>
            <pc:sldMk cId="1492091846" sldId="263"/>
            <ac:spMk id="5" creationId="{B66A35D7-A33E-49E6-9AF1-C10983E31D91}"/>
          </ac:spMkLst>
        </pc:spChg>
      </pc:sldChg>
      <pc:sldChg chg="addSp delSp modSp add replId">
        <pc:chgData name="Nathaniel Douglass" userId="S::ndougla7@uoregon.edu::e4884b0c-4017-4954-8596-ff5403794ffb" providerId="AD" clId="Web-{7F5754CA-047B-4939-B348-8AAD16D66F28}" dt="2021-04-05T18:15:20.672" v="1026" actId="20577"/>
        <pc:sldMkLst>
          <pc:docMk/>
          <pc:sldMk cId="1593324558" sldId="264"/>
        </pc:sldMkLst>
        <pc:spChg chg="mod">
          <ac:chgData name="Nathaniel Douglass" userId="S::ndougla7@uoregon.edu::e4884b0c-4017-4954-8596-ff5403794ffb" providerId="AD" clId="Web-{7F5754CA-047B-4939-B348-8AAD16D66F28}" dt="2021-04-05T16:58:29.709" v="381" actId="20577"/>
          <ac:spMkLst>
            <pc:docMk/>
            <pc:sldMk cId="1593324558" sldId="264"/>
            <ac:spMk id="2" creationId="{178E4B5A-2EE3-4B28-A0BE-58796EB217F1}"/>
          </ac:spMkLst>
        </pc:spChg>
        <pc:spChg chg="mod">
          <ac:chgData name="Nathaniel Douglass" userId="S::ndougla7@uoregon.edu::e4884b0c-4017-4954-8596-ff5403794ffb" providerId="AD" clId="Web-{7F5754CA-047B-4939-B348-8AAD16D66F28}" dt="2021-04-05T18:15:20.672" v="1026" actId="20577"/>
          <ac:spMkLst>
            <pc:docMk/>
            <pc:sldMk cId="1593324558" sldId="264"/>
            <ac:spMk id="3" creationId="{28AF45B3-5CDA-46E2-A025-E41C634AE5A4}"/>
          </ac:spMkLst>
        </pc:spChg>
        <pc:spChg chg="add del">
          <ac:chgData name="Nathaniel Douglass" userId="S::ndougla7@uoregon.edu::e4884b0c-4017-4954-8596-ff5403794ffb" providerId="AD" clId="Web-{7F5754CA-047B-4939-B348-8AAD16D66F28}" dt="2021-04-05T17:16:31.750" v="648"/>
          <ac:spMkLst>
            <pc:docMk/>
            <pc:sldMk cId="1593324558" sldId="264"/>
            <ac:spMk id="5" creationId="{94B23227-F9FC-4017-8F2B-D9D446FE6D20}"/>
          </ac:spMkLst>
        </pc:spChg>
        <pc:spChg chg="add del mod">
          <ac:chgData name="Nathaniel Douglass" userId="S::ndougla7@uoregon.edu::e4884b0c-4017-4954-8596-ff5403794ffb" providerId="AD" clId="Web-{7F5754CA-047B-4939-B348-8AAD16D66F28}" dt="2021-04-05T18:07:19.171" v="940"/>
          <ac:spMkLst>
            <pc:docMk/>
            <pc:sldMk cId="1593324558" sldId="264"/>
            <ac:spMk id="10" creationId="{A8842C48-0E34-4491-83EA-41C694D53133}"/>
          </ac:spMkLst>
        </pc:spChg>
        <pc:spChg chg="add del mod">
          <ac:chgData name="Nathaniel Douglass" userId="S::ndougla7@uoregon.edu::e4884b0c-4017-4954-8596-ff5403794ffb" providerId="AD" clId="Web-{7F5754CA-047B-4939-B348-8AAD16D66F28}" dt="2021-04-05T17:21:44.297" v="700"/>
          <ac:spMkLst>
            <pc:docMk/>
            <pc:sldMk cId="1593324558" sldId="264"/>
            <ac:spMk id="11" creationId="{AE9B203C-529F-4722-A304-49EA85E26FCD}"/>
          </ac:spMkLst>
        </pc:spChg>
        <pc:spChg chg="add del mod">
          <ac:chgData name="Nathaniel Douglass" userId="S::ndougla7@uoregon.edu::e4884b0c-4017-4954-8596-ff5403794ffb" providerId="AD" clId="Web-{7F5754CA-047B-4939-B348-8AAD16D66F28}" dt="2021-04-05T18:07:15.983" v="938"/>
          <ac:spMkLst>
            <pc:docMk/>
            <pc:sldMk cId="1593324558" sldId="264"/>
            <ac:spMk id="15" creationId="{E43ED465-9AE5-4CEE-9730-EFC5B50333AB}"/>
          </ac:spMkLst>
        </pc:spChg>
        <pc:picChg chg="add del mod modCrop">
          <ac:chgData name="Nathaniel Douglass" userId="S::ndougla7@uoregon.edu::e4884b0c-4017-4954-8596-ff5403794ffb" providerId="AD" clId="Web-{7F5754CA-047B-4939-B348-8AAD16D66F28}" dt="2021-04-05T18:07:13.279" v="936"/>
          <ac:picMkLst>
            <pc:docMk/>
            <pc:sldMk cId="1593324558" sldId="264"/>
            <ac:picMk id="6" creationId="{FEAE8F5E-C593-4C45-B23C-A89ECA68C6F4}"/>
          </ac:picMkLst>
        </pc:picChg>
        <pc:picChg chg="add del mod modCrop">
          <ac:chgData name="Nathaniel Douglass" userId="S::ndougla7@uoregon.edu::e4884b0c-4017-4954-8596-ff5403794ffb" providerId="AD" clId="Web-{7F5754CA-047B-4939-B348-8AAD16D66F28}" dt="2021-04-05T18:07:17.514" v="939"/>
          <ac:picMkLst>
            <pc:docMk/>
            <pc:sldMk cId="1593324558" sldId="264"/>
            <ac:picMk id="7" creationId="{715CAE65-CB27-4EFD-A451-C0DC367DC764}"/>
          </ac:picMkLst>
        </pc:picChg>
        <pc:picChg chg="add del mod">
          <ac:chgData name="Nathaniel Douglass" userId="S::ndougla7@uoregon.edu::e4884b0c-4017-4954-8596-ff5403794ffb" providerId="AD" clId="Web-{7F5754CA-047B-4939-B348-8AAD16D66F28}" dt="2021-04-05T17:17:03.829" v="660"/>
          <ac:picMkLst>
            <pc:docMk/>
            <pc:sldMk cId="1593324558" sldId="264"/>
            <ac:picMk id="8" creationId="{44252373-C1CC-49B1-A2EB-A006C4BD7441}"/>
          </ac:picMkLst>
        </pc:picChg>
        <pc:picChg chg="add del">
          <ac:chgData name="Nathaniel Douglass" userId="S::ndougla7@uoregon.edu::e4884b0c-4017-4954-8596-ff5403794ffb" providerId="AD" clId="Web-{7F5754CA-047B-4939-B348-8AAD16D66F28}" dt="2021-04-05T17:19:01.117" v="677"/>
          <ac:picMkLst>
            <pc:docMk/>
            <pc:sldMk cId="1593324558" sldId="264"/>
            <ac:picMk id="9" creationId="{D1B4D2BE-0A48-45C3-B89D-DBA3691F8764}"/>
          </ac:picMkLst>
        </pc:picChg>
        <pc:picChg chg="add del mod">
          <ac:chgData name="Nathaniel Douglass" userId="S::ndougla7@uoregon.edu::e4884b0c-4017-4954-8596-ff5403794ffb" providerId="AD" clId="Web-{7F5754CA-047B-4939-B348-8AAD16D66F28}" dt="2021-04-05T17:22:53.066" v="704"/>
          <ac:picMkLst>
            <pc:docMk/>
            <pc:sldMk cId="1593324558" sldId="264"/>
            <ac:picMk id="12" creationId="{2926F18D-3F14-477E-BE95-24F6084C2823}"/>
          </ac:picMkLst>
        </pc:picChg>
        <pc:picChg chg="add del mod">
          <ac:chgData name="Nathaniel Douglass" userId="S::ndougla7@uoregon.edu::e4884b0c-4017-4954-8596-ff5403794ffb" providerId="AD" clId="Web-{7F5754CA-047B-4939-B348-8AAD16D66F28}" dt="2021-04-05T18:07:14.076" v="937"/>
          <ac:picMkLst>
            <pc:docMk/>
            <pc:sldMk cId="1593324558" sldId="264"/>
            <ac:picMk id="13" creationId="{4A0D3016-6719-4CC9-A214-368204687E60}"/>
          </ac:picMkLst>
        </pc:picChg>
        <pc:picChg chg="add del mod">
          <ac:chgData name="Nathaniel Douglass" userId="S::ndougla7@uoregon.edu::e4884b0c-4017-4954-8596-ff5403794ffb" providerId="AD" clId="Web-{7F5754CA-047B-4939-B348-8AAD16D66F28}" dt="2021-04-05T17:24:38.103" v="731"/>
          <ac:picMkLst>
            <pc:docMk/>
            <pc:sldMk cId="1593324558" sldId="264"/>
            <ac:picMk id="14" creationId="{FA8EEA81-F8CB-445B-BB50-95A0C7E1D225}"/>
          </ac:picMkLst>
        </pc:picChg>
      </pc:sldChg>
      <pc:sldChg chg="modSp add replId">
        <pc:chgData name="Nathaniel Douglass" userId="S::ndougla7@uoregon.edu::e4884b0c-4017-4954-8596-ff5403794ffb" providerId="AD" clId="Web-{7F5754CA-047B-4939-B348-8AAD16D66F28}" dt="2021-04-05T18:50:17.172" v="1754" actId="20577"/>
        <pc:sldMkLst>
          <pc:docMk/>
          <pc:sldMk cId="3451734773" sldId="265"/>
        </pc:sldMkLst>
        <pc:spChg chg="mod">
          <ac:chgData name="Nathaniel Douglass" userId="S::ndougla7@uoregon.edu::e4884b0c-4017-4954-8596-ff5403794ffb" providerId="AD" clId="Web-{7F5754CA-047B-4939-B348-8AAD16D66F28}" dt="2021-04-05T16:58:38.694" v="386" actId="20577"/>
          <ac:spMkLst>
            <pc:docMk/>
            <pc:sldMk cId="3451734773" sldId="265"/>
            <ac:spMk id="2" creationId="{178E4B5A-2EE3-4B28-A0BE-58796EB217F1}"/>
          </ac:spMkLst>
        </pc:spChg>
        <pc:spChg chg="mod">
          <ac:chgData name="Nathaniel Douglass" userId="S::ndougla7@uoregon.edu::e4884b0c-4017-4954-8596-ff5403794ffb" providerId="AD" clId="Web-{7F5754CA-047B-4939-B348-8AAD16D66F28}" dt="2021-04-05T18:50:17.172" v="1754" actId="20577"/>
          <ac:spMkLst>
            <pc:docMk/>
            <pc:sldMk cId="3451734773" sldId="265"/>
            <ac:spMk id="3" creationId="{28AF45B3-5CDA-46E2-A025-E41C634AE5A4}"/>
          </ac:spMkLst>
        </pc:spChg>
      </pc:sldChg>
      <pc:sldChg chg="modSp add replId">
        <pc:chgData name="Nathaniel Douglass" userId="S::ndougla7@uoregon.edu::e4884b0c-4017-4954-8596-ff5403794ffb" providerId="AD" clId="Web-{7F5754CA-047B-4939-B348-8AAD16D66F28}" dt="2021-04-05T19:21:27.751" v="1953" actId="20577"/>
        <pc:sldMkLst>
          <pc:docMk/>
          <pc:sldMk cId="3774807097" sldId="266"/>
        </pc:sldMkLst>
        <pc:spChg chg="mod">
          <ac:chgData name="Nathaniel Douglass" userId="S::ndougla7@uoregon.edu::e4884b0c-4017-4954-8596-ff5403794ffb" providerId="AD" clId="Web-{7F5754CA-047B-4939-B348-8AAD16D66F28}" dt="2021-04-05T16:58:50.023" v="388" actId="20577"/>
          <ac:spMkLst>
            <pc:docMk/>
            <pc:sldMk cId="3774807097" sldId="266"/>
            <ac:spMk id="2" creationId="{178E4B5A-2EE3-4B28-A0BE-58796EB217F1}"/>
          </ac:spMkLst>
        </pc:spChg>
        <pc:spChg chg="mod">
          <ac:chgData name="Nathaniel Douglass" userId="S::ndougla7@uoregon.edu::e4884b0c-4017-4954-8596-ff5403794ffb" providerId="AD" clId="Web-{7F5754CA-047B-4939-B348-8AAD16D66F28}" dt="2021-04-05T19:21:27.751" v="1953" actId="20577"/>
          <ac:spMkLst>
            <pc:docMk/>
            <pc:sldMk cId="3774807097" sldId="266"/>
            <ac:spMk id="3" creationId="{28AF45B3-5CDA-46E2-A025-E41C634AE5A4}"/>
          </ac:spMkLst>
        </pc:spChg>
      </pc:sldChg>
      <pc:sldChg chg="modSp add del replId">
        <pc:chgData name="Nathaniel Douglass" userId="S::ndougla7@uoregon.edu::e4884b0c-4017-4954-8596-ff5403794ffb" providerId="AD" clId="Web-{7F5754CA-047B-4939-B348-8AAD16D66F28}" dt="2021-04-05T18:21:21.540" v="1178"/>
        <pc:sldMkLst>
          <pc:docMk/>
          <pc:sldMk cId="1344549500" sldId="267"/>
        </pc:sldMkLst>
        <pc:spChg chg="mod">
          <ac:chgData name="Nathaniel Douglass" userId="S::ndougla7@uoregon.edu::e4884b0c-4017-4954-8596-ff5403794ffb" providerId="AD" clId="Web-{7F5754CA-047B-4939-B348-8AAD16D66F28}" dt="2021-04-05T17:01:32.641" v="415" actId="20577"/>
          <ac:spMkLst>
            <pc:docMk/>
            <pc:sldMk cId="1344549500" sldId="267"/>
            <ac:spMk id="2" creationId="{178E4B5A-2EE3-4B28-A0BE-58796EB217F1}"/>
          </ac:spMkLst>
        </pc:spChg>
      </pc:sldChg>
      <pc:sldChg chg="modSp add del replId">
        <pc:chgData name="Nathaniel Douglass" userId="S::ndougla7@uoregon.edu::e4884b0c-4017-4954-8596-ff5403794ffb" providerId="AD" clId="Web-{7F5754CA-047B-4939-B348-8AAD16D66F28}" dt="2021-04-05T18:21:23.821" v="1179"/>
        <pc:sldMkLst>
          <pc:docMk/>
          <pc:sldMk cId="4264288778" sldId="268"/>
        </pc:sldMkLst>
        <pc:spChg chg="mod">
          <ac:chgData name="Nathaniel Douglass" userId="S::ndougla7@uoregon.edu::e4884b0c-4017-4954-8596-ff5403794ffb" providerId="AD" clId="Web-{7F5754CA-047B-4939-B348-8AAD16D66F28}" dt="2021-04-05T17:01:49.829" v="426" actId="20577"/>
          <ac:spMkLst>
            <pc:docMk/>
            <pc:sldMk cId="4264288778" sldId="268"/>
            <ac:spMk id="2" creationId="{178E4B5A-2EE3-4B28-A0BE-58796EB217F1}"/>
          </ac:spMkLst>
        </pc:spChg>
      </pc:sldChg>
      <pc:sldChg chg="modSp add del replId">
        <pc:chgData name="Nathaniel Douglass" userId="S::ndougla7@uoregon.edu::e4884b0c-4017-4954-8596-ff5403794ffb" providerId="AD" clId="Web-{7F5754CA-047B-4939-B348-8AAD16D66F28}" dt="2021-04-05T18:21:27.087" v="1180"/>
        <pc:sldMkLst>
          <pc:docMk/>
          <pc:sldMk cId="3660467436" sldId="269"/>
        </pc:sldMkLst>
        <pc:spChg chg="mod">
          <ac:chgData name="Nathaniel Douglass" userId="S::ndougla7@uoregon.edu::e4884b0c-4017-4954-8596-ff5403794ffb" providerId="AD" clId="Web-{7F5754CA-047B-4939-B348-8AAD16D66F28}" dt="2021-04-05T17:02:05.674" v="432" actId="20577"/>
          <ac:spMkLst>
            <pc:docMk/>
            <pc:sldMk cId="3660467436" sldId="269"/>
            <ac:spMk id="2" creationId="{178E4B5A-2EE3-4B28-A0BE-58796EB217F1}"/>
          </ac:spMkLst>
        </pc:spChg>
      </pc:sldChg>
      <pc:sldChg chg="addSp delSp modSp add del replId">
        <pc:chgData name="Nathaniel Douglass" userId="S::ndougla7@uoregon.edu::e4884b0c-4017-4954-8596-ff5403794ffb" providerId="AD" clId="Web-{7F5754CA-047B-4939-B348-8AAD16D66F28}" dt="2021-04-05T18:22:05.590" v="1185"/>
        <pc:sldMkLst>
          <pc:docMk/>
          <pc:sldMk cId="51823673" sldId="270"/>
        </pc:sldMkLst>
        <pc:spChg chg="mod">
          <ac:chgData name="Nathaniel Douglass" userId="S::ndougla7@uoregon.edu::e4884b0c-4017-4954-8596-ff5403794ffb" providerId="AD" clId="Web-{7F5754CA-047B-4939-B348-8AAD16D66F28}" dt="2021-04-05T17:04:12.883" v="439" actId="20577"/>
          <ac:spMkLst>
            <pc:docMk/>
            <pc:sldMk cId="51823673" sldId="270"/>
            <ac:spMk id="2" creationId="{178E4B5A-2EE3-4B28-A0BE-58796EB217F1}"/>
          </ac:spMkLst>
        </pc:spChg>
        <pc:spChg chg="mod">
          <ac:chgData name="Nathaniel Douglass" userId="S::ndougla7@uoregon.edu::e4884b0c-4017-4954-8596-ff5403794ffb" providerId="AD" clId="Web-{7F5754CA-047B-4939-B348-8AAD16D66F28}" dt="2021-04-05T17:11:11.499" v="541" actId="1076"/>
          <ac:spMkLst>
            <pc:docMk/>
            <pc:sldMk cId="51823673" sldId="270"/>
            <ac:spMk id="3" creationId="{28AF45B3-5CDA-46E2-A025-E41C634AE5A4}"/>
          </ac:spMkLst>
        </pc:spChg>
        <pc:spChg chg="add mod">
          <ac:chgData name="Nathaniel Douglass" userId="S::ndougla7@uoregon.edu::e4884b0c-4017-4954-8596-ff5403794ffb" providerId="AD" clId="Web-{7F5754CA-047B-4939-B348-8AAD16D66F28}" dt="2021-04-05T17:15:10.683" v="615" actId="20577"/>
          <ac:spMkLst>
            <pc:docMk/>
            <pc:sldMk cId="51823673" sldId="270"/>
            <ac:spMk id="6" creationId="{B5B34C8C-8C80-4D81-A94D-45E2AA524FC6}"/>
          </ac:spMkLst>
        </pc:spChg>
        <pc:spChg chg="add del mod">
          <ac:chgData name="Nathaniel Douglass" userId="S::ndougla7@uoregon.edu::e4884b0c-4017-4954-8596-ff5403794ffb" providerId="AD" clId="Web-{7F5754CA-047B-4939-B348-8AAD16D66F28}" dt="2021-04-05T17:11:26.031" v="545"/>
          <ac:spMkLst>
            <pc:docMk/>
            <pc:sldMk cId="51823673" sldId="270"/>
            <ac:spMk id="8" creationId="{D3CE71DD-20E8-4419-943B-726BBAECB327}"/>
          </ac:spMkLst>
        </pc:spChg>
        <pc:picChg chg="add mod modCrop">
          <ac:chgData name="Nathaniel Douglass" userId="S::ndougla7@uoregon.edu::e4884b0c-4017-4954-8596-ff5403794ffb" providerId="AD" clId="Web-{7F5754CA-047B-4939-B348-8AAD16D66F28}" dt="2021-04-05T17:11:11.483" v="540" actId="1076"/>
          <ac:picMkLst>
            <pc:docMk/>
            <pc:sldMk cId="51823673" sldId="270"/>
            <ac:picMk id="4" creationId="{B9C3570C-1A74-4B4F-A13E-9E17B129E3F5}"/>
          </ac:picMkLst>
        </pc:picChg>
      </pc:sldChg>
      <pc:sldChg chg="addSp delSp modSp add del replId">
        <pc:chgData name="Nathaniel Douglass" userId="S::ndougla7@uoregon.edu::e4884b0c-4017-4954-8596-ff5403794ffb" providerId="AD" clId="Web-{7F5754CA-047B-4939-B348-8AAD16D66F28}" dt="2021-04-05T18:26:44.811" v="1268"/>
        <pc:sldMkLst>
          <pc:docMk/>
          <pc:sldMk cId="1238848280" sldId="271"/>
        </pc:sldMkLst>
        <pc:spChg chg="mod">
          <ac:chgData name="Nathaniel Douglass" userId="S::ndougla7@uoregon.edu::e4884b0c-4017-4954-8596-ff5403794ffb" providerId="AD" clId="Web-{7F5754CA-047B-4939-B348-8AAD16D66F28}" dt="2021-04-05T17:15:28.699" v="627" actId="20577"/>
          <ac:spMkLst>
            <pc:docMk/>
            <pc:sldMk cId="1238848280" sldId="271"/>
            <ac:spMk id="2" creationId="{178E4B5A-2EE3-4B28-A0BE-58796EB217F1}"/>
          </ac:spMkLst>
        </pc:spChg>
        <pc:spChg chg="del">
          <ac:chgData name="Nathaniel Douglass" userId="S::ndougla7@uoregon.edu::e4884b0c-4017-4954-8596-ff5403794ffb" providerId="AD" clId="Web-{7F5754CA-047B-4939-B348-8AAD16D66F28}" dt="2021-04-05T18:12:06.315" v="989"/>
          <ac:spMkLst>
            <pc:docMk/>
            <pc:sldMk cId="1238848280" sldId="271"/>
            <ac:spMk id="3" creationId="{28AF45B3-5CDA-46E2-A025-E41C634AE5A4}"/>
          </ac:spMkLst>
        </pc:spChg>
        <pc:spChg chg="del">
          <ac:chgData name="Nathaniel Douglass" userId="S::ndougla7@uoregon.edu::e4884b0c-4017-4954-8596-ff5403794ffb" providerId="AD" clId="Web-{7F5754CA-047B-4939-B348-8AAD16D66F28}" dt="2021-04-05T18:12:04.065" v="988"/>
          <ac:spMkLst>
            <pc:docMk/>
            <pc:sldMk cId="1238848280" sldId="271"/>
            <ac:spMk id="6" creationId="{B5B34C8C-8C80-4D81-A94D-45E2AA524FC6}"/>
          </ac:spMkLst>
        </pc:spChg>
        <pc:spChg chg="add mod">
          <ac:chgData name="Nathaniel Douglass" userId="S::ndougla7@uoregon.edu::e4884b0c-4017-4954-8596-ff5403794ffb" providerId="AD" clId="Web-{7F5754CA-047B-4939-B348-8AAD16D66F28}" dt="2021-04-05T18:12:06.315" v="989"/>
          <ac:spMkLst>
            <pc:docMk/>
            <pc:sldMk cId="1238848280" sldId="271"/>
            <ac:spMk id="7" creationId="{F42C6808-2E3B-47A3-A0FC-ABFABFB93688}"/>
          </ac:spMkLst>
        </pc:spChg>
        <pc:picChg chg="del">
          <ac:chgData name="Nathaniel Douglass" userId="S::ndougla7@uoregon.edu::e4884b0c-4017-4954-8596-ff5403794ffb" providerId="AD" clId="Web-{7F5754CA-047B-4939-B348-8AAD16D66F28}" dt="2021-04-05T18:12:07.112" v="990"/>
          <ac:picMkLst>
            <pc:docMk/>
            <pc:sldMk cId="1238848280" sldId="271"/>
            <ac:picMk id="4" creationId="{B9C3570C-1A74-4B4F-A13E-9E17B129E3F5}"/>
          </ac:picMkLst>
        </pc:picChg>
      </pc:sldChg>
      <pc:sldChg chg="addSp delSp modSp add replId">
        <pc:chgData name="Nathaniel Douglass" userId="S::ndougla7@uoregon.edu::e4884b0c-4017-4954-8596-ff5403794ffb" providerId="AD" clId="Web-{7F5754CA-047B-4939-B348-8AAD16D66F28}" dt="2021-04-05T18:12:43.208" v="991" actId="1076"/>
        <pc:sldMkLst>
          <pc:docMk/>
          <pc:sldMk cId="1917230544" sldId="272"/>
        </pc:sldMkLst>
        <pc:spChg chg="mod">
          <ac:chgData name="Nathaniel Douglass" userId="S::ndougla7@uoregon.edu::e4884b0c-4017-4954-8596-ff5403794ffb" providerId="AD" clId="Web-{7F5754CA-047B-4939-B348-8AAD16D66F28}" dt="2021-04-05T17:59:25.654" v="815" actId="20577"/>
          <ac:spMkLst>
            <pc:docMk/>
            <pc:sldMk cId="1917230544" sldId="272"/>
            <ac:spMk id="2" creationId="{178E4B5A-2EE3-4B28-A0BE-58796EB217F1}"/>
          </ac:spMkLst>
        </pc:spChg>
        <pc:spChg chg="del">
          <ac:chgData name="Nathaniel Douglass" userId="S::ndougla7@uoregon.edu::e4884b0c-4017-4954-8596-ff5403794ffb" providerId="AD" clId="Web-{7F5754CA-047B-4939-B348-8AAD16D66F28}" dt="2021-04-05T17:59:31.295" v="816"/>
          <ac:spMkLst>
            <pc:docMk/>
            <pc:sldMk cId="1917230544" sldId="272"/>
            <ac:spMk id="3" creationId="{28AF45B3-5CDA-46E2-A025-E41C634AE5A4}"/>
          </ac:spMkLst>
        </pc:spChg>
        <pc:spChg chg="add del mod">
          <ac:chgData name="Nathaniel Douglass" userId="S::ndougla7@uoregon.edu::e4884b0c-4017-4954-8596-ff5403794ffb" providerId="AD" clId="Web-{7F5754CA-047B-4939-B348-8AAD16D66F28}" dt="2021-04-05T17:59:38.280" v="818"/>
          <ac:spMkLst>
            <pc:docMk/>
            <pc:sldMk cId="1917230544" sldId="272"/>
            <ac:spMk id="5" creationId="{FFBB45F1-7F26-44EA-836C-EC09ACE66A6C}"/>
          </ac:spMkLst>
        </pc:spChg>
        <pc:spChg chg="mod">
          <ac:chgData name="Nathaniel Douglass" userId="S::ndougla7@uoregon.edu::e4884b0c-4017-4954-8596-ff5403794ffb" providerId="AD" clId="Web-{7F5754CA-047B-4939-B348-8AAD16D66F28}" dt="2021-04-05T18:00:02.344" v="827" actId="1076"/>
          <ac:spMkLst>
            <pc:docMk/>
            <pc:sldMk cId="1917230544" sldId="272"/>
            <ac:spMk id="10" creationId="{A8842C48-0E34-4491-83EA-41C694D53133}"/>
          </ac:spMkLst>
        </pc:spChg>
        <pc:picChg chg="mod">
          <ac:chgData name="Nathaniel Douglass" userId="S::ndougla7@uoregon.edu::e4884b0c-4017-4954-8596-ff5403794ffb" providerId="AD" clId="Web-{7F5754CA-047B-4939-B348-8AAD16D66F28}" dt="2021-04-05T17:59:34.967" v="817" actId="1076"/>
          <ac:picMkLst>
            <pc:docMk/>
            <pc:sldMk cId="1917230544" sldId="272"/>
            <ac:picMk id="6" creationId="{FEAE8F5E-C593-4C45-B23C-A89ECA68C6F4}"/>
          </ac:picMkLst>
        </pc:picChg>
        <pc:picChg chg="mod">
          <ac:chgData name="Nathaniel Douglass" userId="S::ndougla7@uoregon.edu::e4884b0c-4017-4954-8596-ff5403794ffb" providerId="AD" clId="Web-{7F5754CA-047B-4939-B348-8AAD16D66F28}" dt="2021-04-05T18:12:43.208" v="991" actId="1076"/>
          <ac:picMkLst>
            <pc:docMk/>
            <pc:sldMk cId="1917230544" sldId="272"/>
            <ac:picMk id="13" creationId="{4A0D3016-6719-4CC9-A214-368204687E60}"/>
          </ac:picMkLst>
        </pc:picChg>
      </pc:sldChg>
      <pc:sldChg chg="addSp delSp modSp add replId">
        <pc:chgData name="Nathaniel Douglass" userId="S::ndougla7@uoregon.edu::e4884b0c-4017-4954-8596-ff5403794ffb" providerId="AD" clId="Web-{7F5754CA-047B-4939-B348-8AAD16D66F28}" dt="2021-04-05T18:06:43.856" v="935" actId="1076"/>
        <pc:sldMkLst>
          <pc:docMk/>
          <pc:sldMk cId="592328700" sldId="273"/>
        </pc:sldMkLst>
        <pc:spChg chg="del">
          <ac:chgData name="Nathaniel Douglass" userId="S::ndougla7@uoregon.edu::e4884b0c-4017-4954-8596-ff5403794ffb" providerId="AD" clId="Web-{7F5754CA-047B-4939-B348-8AAD16D66F28}" dt="2021-04-05T18:03:35.640" v="844"/>
          <ac:spMkLst>
            <pc:docMk/>
            <pc:sldMk cId="592328700" sldId="273"/>
            <ac:spMk id="2" creationId="{178E4B5A-2EE3-4B28-A0BE-58796EB217F1}"/>
          </ac:spMkLst>
        </pc:spChg>
        <pc:spChg chg="add del mod">
          <ac:chgData name="Nathaniel Douglass" userId="S::ndougla7@uoregon.edu::e4884b0c-4017-4954-8596-ff5403794ffb" providerId="AD" clId="Web-{7F5754CA-047B-4939-B348-8AAD16D66F28}" dt="2021-04-05T18:00:33.690" v="837"/>
          <ac:spMkLst>
            <pc:docMk/>
            <pc:sldMk cId="592328700" sldId="273"/>
            <ac:spMk id="3" creationId="{9EBBFE21-D63E-4CD1-8F35-88590716FF1E}"/>
          </ac:spMkLst>
        </pc:spChg>
        <pc:spChg chg="add del mod">
          <ac:chgData name="Nathaniel Douglass" userId="S::ndougla7@uoregon.edu::e4884b0c-4017-4954-8596-ff5403794ffb" providerId="AD" clId="Web-{7F5754CA-047B-4939-B348-8AAD16D66F28}" dt="2021-04-05T18:03:58.798" v="878"/>
          <ac:spMkLst>
            <pc:docMk/>
            <pc:sldMk cId="592328700" sldId="273"/>
            <ac:spMk id="8" creationId="{57EA6511-D07D-4E07-994E-98D32DF584F7}"/>
          </ac:spMkLst>
        </pc:spChg>
        <pc:spChg chg="add mod">
          <ac:chgData name="Nathaniel Douglass" userId="S::ndougla7@uoregon.edu::e4884b0c-4017-4954-8596-ff5403794ffb" providerId="AD" clId="Web-{7F5754CA-047B-4939-B348-8AAD16D66F28}" dt="2021-04-05T18:03:37.484" v="858" actId="1076"/>
          <ac:spMkLst>
            <pc:docMk/>
            <pc:sldMk cId="592328700" sldId="273"/>
            <ac:spMk id="9" creationId="{DCB77282-2B7A-41C3-BBA3-297B96F521A7}"/>
          </ac:spMkLst>
        </pc:spChg>
        <pc:spChg chg="del">
          <ac:chgData name="Nathaniel Douglass" userId="S::ndougla7@uoregon.edu::e4884b0c-4017-4954-8596-ff5403794ffb" providerId="AD" clId="Web-{7F5754CA-047B-4939-B348-8AAD16D66F28}" dt="2021-04-05T18:03:35.780" v="845"/>
          <ac:spMkLst>
            <pc:docMk/>
            <pc:sldMk cId="592328700" sldId="273"/>
            <ac:spMk id="10" creationId="{A8842C48-0E34-4491-83EA-41C694D53133}"/>
          </ac:spMkLst>
        </pc:spChg>
        <pc:spChg chg="add mod">
          <ac:chgData name="Nathaniel Douglass" userId="S::ndougla7@uoregon.edu::e4884b0c-4017-4954-8596-ff5403794ffb" providerId="AD" clId="Web-{7F5754CA-047B-4939-B348-8AAD16D66F28}" dt="2021-04-05T18:03:37.624" v="863"/>
          <ac:spMkLst>
            <pc:docMk/>
            <pc:sldMk cId="592328700" sldId="273"/>
            <ac:spMk id="11" creationId="{BBFC1CF1-6788-4A85-B2EF-FD213FBE2512}"/>
          </ac:spMkLst>
        </pc:spChg>
        <pc:spChg chg="del">
          <ac:chgData name="Nathaniel Douglass" userId="S::ndougla7@uoregon.edu::e4884b0c-4017-4954-8596-ff5403794ffb" providerId="AD" clId="Web-{7F5754CA-047B-4939-B348-8AAD16D66F28}" dt="2021-04-05T18:00:10.392" v="831"/>
          <ac:spMkLst>
            <pc:docMk/>
            <pc:sldMk cId="592328700" sldId="273"/>
            <ac:spMk id="15" creationId="{E43ED465-9AE5-4CEE-9730-EFC5B50333AB}"/>
          </ac:spMkLst>
        </pc:spChg>
        <pc:spChg chg="add del mod">
          <ac:chgData name="Nathaniel Douglass" userId="S::ndougla7@uoregon.edu::e4884b0c-4017-4954-8596-ff5403794ffb" providerId="AD" clId="Web-{7F5754CA-047B-4939-B348-8AAD16D66F28}" dt="2021-04-05T18:05:50.446" v="919"/>
          <ac:spMkLst>
            <pc:docMk/>
            <pc:sldMk cId="592328700" sldId="273"/>
            <ac:spMk id="18" creationId="{AEE0A496-4343-42E8-A20F-23CEB7E8FE61}"/>
          </ac:spMkLst>
        </pc:spChg>
        <pc:spChg chg="add mod">
          <ac:chgData name="Nathaniel Douglass" userId="S::ndougla7@uoregon.edu::e4884b0c-4017-4954-8596-ff5403794ffb" providerId="AD" clId="Web-{7F5754CA-047B-4939-B348-8AAD16D66F28}" dt="2021-04-05T18:05:46.164" v="918" actId="1076"/>
          <ac:spMkLst>
            <pc:docMk/>
            <pc:sldMk cId="592328700" sldId="273"/>
            <ac:spMk id="20" creationId="{94E8AF54-1B7A-4D69-843C-7343967E056E}"/>
          </ac:spMkLst>
        </pc:spChg>
        <pc:spChg chg="add del mod">
          <ac:chgData name="Nathaniel Douglass" userId="S::ndougla7@uoregon.edu::e4884b0c-4017-4954-8596-ff5403794ffb" providerId="AD" clId="Web-{7F5754CA-047B-4939-B348-8AAD16D66F28}" dt="2021-04-05T18:06:03.572" v="924"/>
          <ac:spMkLst>
            <pc:docMk/>
            <pc:sldMk cId="592328700" sldId="273"/>
            <ac:spMk id="22" creationId="{F4BDFD07-9FA9-4767-BFFB-8EA642C013D2}"/>
          </ac:spMkLst>
        </pc:spChg>
        <pc:spChg chg="add del">
          <ac:chgData name="Nathaniel Douglass" userId="S::ndougla7@uoregon.edu::e4884b0c-4017-4954-8596-ff5403794ffb" providerId="AD" clId="Web-{7F5754CA-047B-4939-B348-8AAD16D66F28}" dt="2021-04-05T18:06:01.447" v="923"/>
          <ac:spMkLst>
            <pc:docMk/>
            <pc:sldMk cId="592328700" sldId="273"/>
            <ac:spMk id="23" creationId="{393032D0-5132-4588-9379-58ACBBF16F7D}"/>
          </ac:spMkLst>
        </pc:spChg>
        <pc:spChg chg="add mod">
          <ac:chgData name="Nathaniel Douglass" userId="S::ndougla7@uoregon.edu::e4884b0c-4017-4954-8596-ff5403794ffb" providerId="AD" clId="Web-{7F5754CA-047B-4939-B348-8AAD16D66F28}" dt="2021-04-05T18:06:43.856" v="935" actId="1076"/>
          <ac:spMkLst>
            <pc:docMk/>
            <pc:sldMk cId="592328700" sldId="273"/>
            <ac:spMk id="24" creationId="{0D2F763D-E10F-4EB2-A703-F9B87CBBDF89}"/>
          </ac:spMkLst>
        </pc:spChg>
        <pc:picChg chg="add mod">
          <ac:chgData name="Nathaniel Douglass" userId="S::ndougla7@uoregon.edu::e4884b0c-4017-4954-8596-ff5403794ffb" providerId="AD" clId="Web-{7F5754CA-047B-4939-B348-8AAD16D66F28}" dt="2021-04-05T18:03:36.530" v="851" actId="1076"/>
          <ac:picMkLst>
            <pc:docMk/>
            <pc:sldMk cId="592328700" sldId="273"/>
            <ac:picMk id="4" creationId="{052F6D15-CEAD-439D-AAD6-B5B7E79B2176}"/>
          </ac:picMkLst>
        </pc:picChg>
        <pc:picChg chg="del">
          <ac:chgData name="Nathaniel Douglass" userId="S::ndougla7@uoregon.edu::e4884b0c-4017-4954-8596-ff5403794ffb" providerId="AD" clId="Web-{7F5754CA-047B-4939-B348-8AAD16D66F28}" dt="2021-04-05T18:00:07.688" v="829"/>
          <ac:picMkLst>
            <pc:docMk/>
            <pc:sldMk cId="592328700" sldId="273"/>
            <ac:picMk id="6" creationId="{FEAE8F5E-C593-4C45-B23C-A89ECA68C6F4}"/>
          </ac:picMkLst>
        </pc:picChg>
        <pc:picChg chg="del">
          <ac:chgData name="Nathaniel Douglass" userId="S::ndougla7@uoregon.edu::e4884b0c-4017-4954-8596-ff5403794ffb" providerId="AD" clId="Web-{7F5754CA-047B-4939-B348-8AAD16D66F28}" dt="2021-04-05T18:03:35.796" v="846"/>
          <ac:picMkLst>
            <pc:docMk/>
            <pc:sldMk cId="592328700" sldId="273"/>
            <ac:picMk id="7" creationId="{715CAE65-CB27-4EFD-A451-C0DC367DC764}"/>
          </ac:picMkLst>
        </pc:picChg>
        <pc:picChg chg="del">
          <ac:chgData name="Nathaniel Douglass" userId="S::ndougla7@uoregon.edu::e4884b0c-4017-4954-8596-ff5403794ffb" providerId="AD" clId="Web-{7F5754CA-047B-4939-B348-8AAD16D66F28}" dt="2021-04-05T18:00:07.704" v="830"/>
          <ac:picMkLst>
            <pc:docMk/>
            <pc:sldMk cId="592328700" sldId="273"/>
            <ac:picMk id="13" creationId="{4A0D3016-6719-4CC9-A214-368204687E60}"/>
          </ac:picMkLst>
        </pc:picChg>
        <pc:cxnChg chg="add mod ord">
          <ac:chgData name="Nathaniel Douglass" userId="S::ndougla7@uoregon.edu::e4884b0c-4017-4954-8596-ff5403794ffb" providerId="AD" clId="Web-{7F5754CA-047B-4939-B348-8AAD16D66F28}" dt="2021-04-05T18:04:34.769" v="885"/>
          <ac:cxnSpMkLst>
            <pc:docMk/>
            <pc:sldMk cId="592328700" sldId="273"/>
            <ac:cxnSpMk id="12" creationId="{68A67488-23C6-41AF-96C1-78B30A7A271E}"/>
          </ac:cxnSpMkLst>
        </pc:cxnChg>
        <pc:cxnChg chg="add del">
          <ac:chgData name="Nathaniel Douglass" userId="S::ndougla7@uoregon.edu::e4884b0c-4017-4954-8596-ff5403794ffb" providerId="AD" clId="Web-{7F5754CA-047B-4939-B348-8AAD16D66F28}" dt="2021-04-05T18:04:43.222" v="887"/>
          <ac:cxnSpMkLst>
            <pc:docMk/>
            <pc:sldMk cId="592328700" sldId="273"/>
            <ac:cxnSpMk id="14" creationId="{C67C46A6-6694-4E84-9263-E6FAC68845CF}"/>
          </ac:cxnSpMkLst>
        </pc:cxnChg>
        <pc:cxnChg chg="add del">
          <ac:chgData name="Nathaniel Douglass" userId="S::ndougla7@uoregon.edu::e4884b0c-4017-4954-8596-ff5403794ffb" providerId="AD" clId="Web-{7F5754CA-047B-4939-B348-8AAD16D66F28}" dt="2021-04-05T18:04:41.644" v="886"/>
          <ac:cxnSpMkLst>
            <pc:docMk/>
            <pc:sldMk cId="592328700" sldId="273"/>
            <ac:cxnSpMk id="16" creationId="{A7CEBD3A-BFE9-45B9-87DE-394A8C0B53FC}"/>
          </ac:cxnSpMkLst>
        </pc:cxnChg>
      </pc:sldChg>
      <pc:sldChg chg="delSp modSp add replId">
        <pc:chgData name="Nathaniel Douglass" userId="S::ndougla7@uoregon.edu::e4884b0c-4017-4954-8596-ff5403794ffb" providerId="AD" clId="Web-{7F5754CA-047B-4939-B348-8AAD16D66F28}" dt="2021-04-05T19:31:10.400" v="1984" actId="20577"/>
        <pc:sldMkLst>
          <pc:docMk/>
          <pc:sldMk cId="1819833686" sldId="274"/>
        </pc:sldMkLst>
        <pc:spChg chg="mod">
          <ac:chgData name="Nathaniel Douglass" userId="S::ndougla7@uoregon.edu::e4884b0c-4017-4954-8596-ff5403794ffb" providerId="AD" clId="Web-{7F5754CA-047B-4939-B348-8AAD16D66F28}" dt="2021-04-05T18:26:18.341" v="1267" actId="20577"/>
          <ac:spMkLst>
            <pc:docMk/>
            <pc:sldMk cId="1819833686" sldId="274"/>
            <ac:spMk id="2" creationId="{178E4B5A-2EE3-4B28-A0BE-58796EB217F1}"/>
          </ac:spMkLst>
        </pc:spChg>
        <pc:spChg chg="mod">
          <ac:chgData name="Nathaniel Douglass" userId="S::ndougla7@uoregon.edu::e4884b0c-4017-4954-8596-ff5403794ffb" providerId="AD" clId="Web-{7F5754CA-047B-4939-B348-8AAD16D66F28}" dt="2021-04-05T19:31:10.400" v="1984" actId="20577"/>
          <ac:spMkLst>
            <pc:docMk/>
            <pc:sldMk cId="1819833686" sldId="274"/>
            <ac:spMk id="3" creationId="{28AF45B3-5CDA-46E2-A025-E41C634AE5A4}"/>
          </ac:spMkLst>
        </pc:spChg>
        <pc:spChg chg="del">
          <ac:chgData name="Nathaniel Douglass" userId="S::ndougla7@uoregon.edu::e4884b0c-4017-4954-8596-ff5403794ffb" providerId="AD" clId="Web-{7F5754CA-047B-4939-B348-8AAD16D66F28}" dt="2021-04-05T18:21:42.729" v="1182"/>
          <ac:spMkLst>
            <pc:docMk/>
            <pc:sldMk cId="1819833686" sldId="274"/>
            <ac:spMk id="6" creationId="{B5B34C8C-8C80-4D81-A94D-45E2AA524FC6}"/>
          </ac:spMkLst>
        </pc:spChg>
        <pc:picChg chg="mod">
          <ac:chgData name="Nathaniel Douglass" userId="S::ndougla7@uoregon.edu::e4884b0c-4017-4954-8596-ff5403794ffb" providerId="AD" clId="Web-{7F5754CA-047B-4939-B348-8AAD16D66F28}" dt="2021-04-05T18:21:59.480" v="1184" actId="1076"/>
          <ac:picMkLst>
            <pc:docMk/>
            <pc:sldMk cId="1819833686" sldId="274"/>
            <ac:picMk id="4" creationId="{B9C3570C-1A74-4B4F-A13E-9E17B129E3F5}"/>
          </ac:picMkLst>
        </pc:picChg>
      </pc:sldChg>
      <pc:sldChg chg="addSp delSp modSp add ord replId">
        <pc:chgData name="Nathaniel Douglass" userId="S::ndougla7@uoregon.edu::e4884b0c-4017-4954-8596-ff5403794ffb" providerId="AD" clId="Web-{7F5754CA-047B-4939-B348-8AAD16D66F28}" dt="2021-04-05T19:31:06.134" v="1983" actId="20577"/>
        <pc:sldMkLst>
          <pc:docMk/>
          <pc:sldMk cId="1139145279" sldId="275"/>
        </pc:sldMkLst>
        <pc:spChg chg="mod">
          <ac:chgData name="Nathaniel Douglass" userId="S::ndougla7@uoregon.edu::e4884b0c-4017-4954-8596-ff5403794ffb" providerId="AD" clId="Web-{7F5754CA-047B-4939-B348-8AAD16D66F28}" dt="2021-04-05T18:25:44.354" v="1255" actId="20577"/>
          <ac:spMkLst>
            <pc:docMk/>
            <pc:sldMk cId="1139145279" sldId="275"/>
            <ac:spMk id="2" creationId="{178E4B5A-2EE3-4B28-A0BE-58796EB217F1}"/>
          </ac:spMkLst>
        </pc:spChg>
        <pc:spChg chg="mod">
          <ac:chgData name="Nathaniel Douglass" userId="S::ndougla7@uoregon.edu::e4884b0c-4017-4954-8596-ff5403794ffb" providerId="AD" clId="Web-{7F5754CA-047B-4939-B348-8AAD16D66F28}" dt="2021-04-05T19:31:06.134" v="1983" actId="20577"/>
          <ac:spMkLst>
            <pc:docMk/>
            <pc:sldMk cId="1139145279" sldId="275"/>
            <ac:spMk id="3" creationId="{28AF45B3-5CDA-46E2-A025-E41C634AE5A4}"/>
          </ac:spMkLst>
        </pc:spChg>
        <pc:spChg chg="add del">
          <ac:chgData name="Nathaniel Douglass" userId="S::ndougla7@uoregon.edu::e4884b0c-4017-4954-8596-ff5403794ffb" providerId="AD" clId="Web-{7F5754CA-047B-4939-B348-8AAD16D66F28}" dt="2021-04-05T18:22:39.357" v="1191"/>
          <ac:spMkLst>
            <pc:docMk/>
            <pc:sldMk cId="1139145279" sldId="275"/>
            <ac:spMk id="6" creationId="{2F498995-C48F-4B5C-AB57-94328F4D80E8}"/>
          </ac:spMkLst>
        </pc:spChg>
        <pc:picChg chg="add del">
          <ac:chgData name="Nathaniel Douglass" userId="S::ndougla7@uoregon.edu::e4884b0c-4017-4954-8596-ff5403794ffb" providerId="AD" clId="Web-{7F5754CA-047B-4939-B348-8AAD16D66F28}" dt="2021-04-05T18:23:39.377" v="1199"/>
          <ac:picMkLst>
            <pc:docMk/>
            <pc:sldMk cId="1139145279" sldId="275"/>
            <ac:picMk id="4" creationId="{B9C3570C-1A74-4B4F-A13E-9E17B129E3F5}"/>
          </ac:picMkLst>
        </pc:picChg>
        <pc:picChg chg="add del mod modCrop">
          <ac:chgData name="Nathaniel Douglass" userId="S::ndougla7@uoregon.edu::e4884b0c-4017-4954-8596-ff5403794ffb" providerId="AD" clId="Web-{7F5754CA-047B-4939-B348-8AAD16D66F28}" dt="2021-04-05T18:23:13.172" v="1196"/>
          <ac:picMkLst>
            <pc:docMk/>
            <pc:sldMk cId="1139145279" sldId="275"/>
            <ac:picMk id="7" creationId="{2D7C4DD0-EFE5-4A66-B2D2-D8ADFA9CB34E}"/>
          </ac:picMkLst>
        </pc:picChg>
        <pc:picChg chg="add mod">
          <ac:chgData name="Nathaniel Douglass" userId="S::ndougla7@uoregon.edu::e4884b0c-4017-4954-8596-ff5403794ffb" providerId="AD" clId="Web-{7F5754CA-047B-4939-B348-8AAD16D66F28}" dt="2021-04-05T18:24:42.241" v="1221" actId="14100"/>
          <ac:picMkLst>
            <pc:docMk/>
            <pc:sldMk cId="1139145279" sldId="275"/>
            <ac:picMk id="8" creationId="{383C02A6-7836-4B96-9764-81199CA9C4B2}"/>
          </ac:picMkLst>
        </pc:picChg>
        <pc:picChg chg="add mod">
          <ac:chgData name="Nathaniel Douglass" userId="S::ndougla7@uoregon.edu::e4884b0c-4017-4954-8596-ff5403794ffb" providerId="AD" clId="Web-{7F5754CA-047B-4939-B348-8AAD16D66F28}" dt="2021-04-05T18:24:49.601" v="1223" actId="14100"/>
          <ac:picMkLst>
            <pc:docMk/>
            <pc:sldMk cId="1139145279" sldId="275"/>
            <ac:picMk id="9" creationId="{8AEBB38C-1BAB-46ED-A429-075E6C9EB93F}"/>
          </ac:picMkLst>
        </pc:picChg>
        <pc:picChg chg="add mod">
          <ac:chgData name="Nathaniel Douglass" userId="S::ndougla7@uoregon.edu::e4884b0c-4017-4954-8596-ff5403794ffb" providerId="AD" clId="Web-{7F5754CA-047B-4939-B348-8AAD16D66F28}" dt="2021-04-05T18:24:57.648" v="1225" actId="14100"/>
          <ac:picMkLst>
            <pc:docMk/>
            <pc:sldMk cId="1139145279" sldId="275"/>
            <ac:picMk id="10" creationId="{5A46561B-121A-42FA-B92A-1ED8E69FA4C9}"/>
          </ac:picMkLst>
        </pc:picChg>
        <pc:picChg chg="add ord">
          <ac:chgData name="Nathaniel Douglass" userId="S::ndougla7@uoregon.edu::e4884b0c-4017-4954-8596-ff5403794ffb" providerId="AD" clId="Web-{7F5754CA-047B-4939-B348-8AAD16D66F28}" dt="2021-04-05T18:24:32.724" v="1219"/>
          <ac:picMkLst>
            <pc:docMk/>
            <pc:sldMk cId="1139145279" sldId="275"/>
            <ac:picMk id="12" creationId="{875BD2C7-81B1-4455-8F46-396A312F04EA}"/>
          </ac:picMkLst>
        </pc:picChg>
        <pc:picChg chg="add del">
          <ac:chgData name="Nathaniel Douglass" userId="S::ndougla7@uoregon.edu::e4884b0c-4017-4954-8596-ff5403794ffb" providerId="AD" clId="Web-{7F5754CA-047B-4939-B348-8AAD16D66F28}" dt="2021-04-05T18:24:17.395" v="1214"/>
          <ac:picMkLst>
            <pc:docMk/>
            <pc:sldMk cId="1139145279" sldId="275"/>
            <ac:picMk id="14" creationId="{6329F6A2-DF5D-46E3-A330-5F9B71E83AF1}"/>
          </ac:picMkLst>
        </pc:picChg>
      </pc:sldChg>
      <pc:sldChg chg="modSp add ord replId">
        <pc:chgData name="Nathaniel Douglass" userId="S::ndougla7@uoregon.edu::e4884b0c-4017-4954-8596-ff5403794ffb" providerId="AD" clId="Web-{7F5754CA-047B-4939-B348-8AAD16D66F28}" dt="2021-04-05T18:33:46.340" v="1433" actId="20577"/>
        <pc:sldMkLst>
          <pc:docMk/>
          <pc:sldMk cId="886667169" sldId="276"/>
        </pc:sldMkLst>
        <pc:spChg chg="mod">
          <ac:chgData name="Nathaniel Douglass" userId="S::ndougla7@uoregon.edu::e4884b0c-4017-4954-8596-ff5403794ffb" providerId="AD" clId="Web-{7F5754CA-047B-4939-B348-8AAD16D66F28}" dt="2021-04-05T18:32:35.382" v="1364" actId="20577"/>
          <ac:spMkLst>
            <pc:docMk/>
            <pc:sldMk cId="886667169" sldId="276"/>
            <ac:spMk id="2" creationId="{178E4B5A-2EE3-4B28-A0BE-58796EB217F1}"/>
          </ac:spMkLst>
        </pc:spChg>
        <pc:spChg chg="mod">
          <ac:chgData name="Nathaniel Douglass" userId="S::ndougla7@uoregon.edu::e4884b0c-4017-4954-8596-ff5403794ffb" providerId="AD" clId="Web-{7F5754CA-047B-4939-B348-8AAD16D66F28}" dt="2021-04-05T18:33:46.340" v="1433" actId="20577"/>
          <ac:spMkLst>
            <pc:docMk/>
            <pc:sldMk cId="886667169" sldId="276"/>
            <ac:spMk id="3" creationId="{28AF45B3-5CDA-46E2-A025-E41C634AE5A4}"/>
          </ac:spMkLst>
        </pc:spChg>
      </pc:sldChg>
      <pc:sldChg chg="modSp add del replId">
        <pc:chgData name="Nathaniel Douglass" userId="S::ndougla7@uoregon.edu::e4884b0c-4017-4954-8596-ff5403794ffb" providerId="AD" clId="Web-{7F5754CA-047B-4939-B348-8AAD16D66F28}" dt="2021-04-05T18:33:58.356" v="1435"/>
        <pc:sldMkLst>
          <pc:docMk/>
          <pc:sldMk cId="2422384590" sldId="277"/>
        </pc:sldMkLst>
        <pc:spChg chg="mod">
          <ac:chgData name="Nathaniel Douglass" userId="S::ndougla7@uoregon.edu::e4884b0c-4017-4954-8596-ff5403794ffb" providerId="AD" clId="Web-{7F5754CA-047B-4939-B348-8AAD16D66F28}" dt="2021-04-05T18:32:22.303" v="1354" actId="20577"/>
          <ac:spMkLst>
            <pc:docMk/>
            <pc:sldMk cId="2422384590" sldId="277"/>
            <ac:spMk id="3" creationId="{28AF45B3-5CDA-46E2-A025-E41C634AE5A4}"/>
          </ac:spMkLst>
        </pc:spChg>
      </pc:sldChg>
      <pc:sldChg chg="modSp add replId">
        <pc:chgData name="Nathaniel Douglass" userId="S::ndougla7@uoregon.edu::e4884b0c-4017-4954-8596-ff5403794ffb" providerId="AD" clId="Web-{7F5754CA-047B-4939-B348-8AAD16D66F28}" dt="2021-04-05T18:39:34.020" v="1615" actId="20577"/>
        <pc:sldMkLst>
          <pc:docMk/>
          <pc:sldMk cId="1741121411" sldId="278"/>
        </pc:sldMkLst>
        <pc:spChg chg="mod">
          <ac:chgData name="Nathaniel Douglass" userId="S::ndougla7@uoregon.edu::e4884b0c-4017-4954-8596-ff5403794ffb" providerId="AD" clId="Web-{7F5754CA-047B-4939-B348-8AAD16D66F28}" dt="2021-04-05T18:34:54.938" v="1477" actId="20577"/>
          <ac:spMkLst>
            <pc:docMk/>
            <pc:sldMk cId="1741121411" sldId="278"/>
            <ac:spMk id="2" creationId="{178E4B5A-2EE3-4B28-A0BE-58796EB217F1}"/>
          </ac:spMkLst>
        </pc:spChg>
        <pc:spChg chg="mod">
          <ac:chgData name="Nathaniel Douglass" userId="S::ndougla7@uoregon.edu::e4884b0c-4017-4954-8596-ff5403794ffb" providerId="AD" clId="Web-{7F5754CA-047B-4939-B348-8AAD16D66F28}" dt="2021-04-05T18:39:34.020" v="1615" actId="20577"/>
          <ac:spMkLst>
            <pc:docMk/>
            <pc:sldMk cId="1741121411" sldId="278"/>
            <ac:spMk id="3" creationId="{28AF45B3-5CDA-46E2-A025-E41C634AE5A4}"/>
          </ac:spMkLst>
        </pc:spChg>
      </pc:sldChg>
      <pc:sldChg chg="addSp delSp modSp new mod modClrScheme chgLayout">
        <pc:chgData name="Nathaniel Douglass" userId="S::ndougla7@uoregon.edu::e4884b0c-4017-4954-8596-ff5403794ffb" providerId="AD" clId="Web-{7F5754CA-047B-4939-B348-8AAD16D66F28}" dt="2021-04-05T18:47:33.661" v="1725" actId="20577"/>
        <pc:sldMkLst>
          <pc:docMk/>
          <pc:sldMk cId="3961815281" sldId="279"/>
        </pc:sldMkLst>
        <pc:spChg chg="mod ord">
          <ac:chgData name="Nathaniel Douglass" userId="S::ndougla7@uoregon.edu::e4884b0c-4017-4954-8596-ff5403794ffb" providerId="AD" clId="Web-{7F5754CA-047B-4939-B348-8AAD16D66F28}" dt="2021-04-05T18:42:35.719" v="1623" actId="20577"/>
          <ac:spMkLst>
            <pc:docMk/>
            <pc:sldMk cId="3961815281" sldId="279"/>
            <ac:spMk id="2" creationId="{17809386-ECBA-4933-96CA-1193D546AF3A}"/>
          </ac:spMkLst>
        </pc:spChg>
        <pc:spChg chg="del">
          <ac:chgData name="Nathaniel Douglass" userId="S::ndougla7@uoregon.edu::e4884b0c-4017-4954-8596-ff5403794ffb" providerId="AD" clId="Web-{7F5754CA-047B-4939-B348-8AAD16D66F28}" dt="2021-04-05T18:42:03.936" v="1617"/>
          <ac:spMkLst>
            <pc:docMk/>
            <pc:sldMk cId="3961815281" sldId="279"/>
            <ac:spMk id="3" creationId="{6A3A68C8-CD28-4A44-BE90-F693A330768C}"/>
          </ac:spMkLst>
        </pc:spChg>
        <pc:spChg chg="add mod ord">
          <ac:chgData name="Nathaniel Douglass" userId="S::ndougla7@uoregon.edu::e4884b0c-4017-4954-8596-ff5403794ffb" providerId="AD" clId="Web-{7F5754CA-047B-4939-B348-8AAD16D66F28}" dt="2021-04-05T18:47:33.661" v="1725" actId="20577"/>
          <ac:spMkLst>
            <pc:docMk/>
            <pc:sldMk cId="3961815281" sldId="279"/>
            <ac:spMk id="5" creationId="{71A23C7B-37D7-43EC-98F1-CFF675A951DD}"/>
          </ac:spMkLst>
        </pc:spChg>
        <pc:picChg chg="add mod ord">
          <ac:chgData name="Nathaniel Douglass" userId="S::ndougla7@uoregon.edu::e4884b0c-4017-4954-8596-ff5403794ffb" providerId="AD" clId="Web-{7F5754CA-047B-4939-B348-8AAD16D66F28}" dt="2021-04-05T18:42:21.453" v="1622" actId="1076"/>
          <ac:picMkLst>
            <pc:docMk/>
            <pc:sldMk cId="3961815281" sldId="279"/>
            <ac:picMk id="4" creationId="{AC2A5D13-856C-437C-842D-DAAF259B098E}"/>
          </ac:picMkLst>
        </pc:picChg>
      </pc:sldChg>
      <pc:sldChg chg="addSp modSp add replId">
        <pc:chgData name="Nathaniel Douglass" userId="S::ndougla7@uoregon.edu::e4884b0c-4017-4954-8596-ff5403794ffb" providerId="AD" clId="Web-{7F5754CA-047B-4939-B348-8AAD16D66F28}" dt="2021-04-05T18:47:02.909" v="1721" actId="20577"/>
        <pc:sldMkLst>
          <pc:docMk/>
          <pc:sldMk cId="45850779" sldId="280"/>
        </pc:sldMkLst>
        <pc:spChg chg="mod">
          <ac:chgData name="Nathaniel Douglass" userId="S::ndougla7@uoregon.edu::e4884b0c-4017-4954-8596-ff5403794ffb" providerId="AD" clId="Web-{7F5754CA-047B-4939-B348-8AAD16D66F28}" dt="2021-04-05T18:46:24.797" v="1717" actId="20577"/>
          <ac:spMkLst>
            <pc:docMk/>
            <pc:sldMk cId="45850779" sldId="280"/>
            <ac:spMk id="2" creationId="{17809386-ECBA-4933-96CA-1193D546AF3A}"/>
          </ac:spMkLst>
        </pc:spChg>
        <pc:spChg chg="mod">
          <ac:chgData name="Nathaniel Douglass" userId="S::ndougla7@uoregon.edu::e4884b0c-4017-4954-8596-ff5403794ffb" providerId="AD" clId="Web-{7F5754CA-047B-4939-B348-8AAD16D66F28}" dt="2021-04-05T18:47:02.909" v="1721" actId="20577"/>
          <ac:spMkLst>
            <pc:docMk/>
            <pc:sldMk cId="45850779" sldId="280"/>
            <ac:spMk id="5" creationId="{71A23C7B-37D7-43EC-98F1-CFF675A951DD}"/>
          </ac:spMkLst>
        </pc:spChg>
        <pc:picChg chg="add mod">
          <ac:chgData name="Nathaniel Douglass" userId="S::ndougla7@uoregon.edu::e4884b0c-4017-4954-8596-ff5403794ffb" providerId="AD" clId="Web-{7F5754CA-047B-4939-B348-8AAD16D66F28}" dt="2021-04-05T18:45:47.295" v="1707" actId="1076"/>
          <ac:picMkLst>
            <pc:docMk/>
            <pc:sldMk cId="45850779" sldId="280"/>
            <ac:picMk id="3" creationId="{842EB880-3EE5-40B8-890E-D8F3DABACF1A}"/>
          </ac:picMkLst>
        </pc:picChg>
      </pc:sldChg>
      <pc:sldChg chg="add del replId">
        <pc:chgData name="Nathaniel Douglass" userId="S::ndougla7@uoregon.edu::e4884b0c-4017-4954-8596-ff5403794ffb" providerId="AD" clId="Web-{7F5754CA-047B-4939-B348-8AAD16D66F28}" dt="2021-04-05T18:49:11.543" v="1732"/>
        <pc:sldMkLst>
          <pc:docMk/>
          <pc:sldMk cId="1799848425" sldId="281"/>
        </pc:sldMkLst>
      </pc:sldChg>
      <pc:sldChg chg="addSp delSp modSp add mod ord replId setClrOvrMap">
        <pc:chgData name="Nathaniel Douglass" userId="S::ndougla7@uoregon.edu::e4884b0c-4017-4954-8596-ff5403794ffb" providerId="AD" clId="Web-{7F5754CA-047B-4939-B348-8AAD16D66F28}" dt="2021-04-05T19:04:15.932" v="1931" actId="20577"/>
        <pc:sldMkLst>
          <pc:docMk/>
          <pc:sldMk cId="3885243101" sldId="282"/>
        </pc:sldMkLst>
        <pc:spChg chg="mod">
          <ac:chgData name="Nathaniel Douglass" userId="S::ndougla7@uoregon.edu::e4884b0c-4017-4954-8596-ff5403794ffb" providerId="AD" clId="Web-{7F5754CA-047B-4939-B348-8AAD16D66F28}" dt="2021-04-05T19:03:29.335" v="1925"/>
          <ac:spMkLst>
            <pc:docMk/>
            <pc:sldMk cId="3885243101" sldId="282"/>
            <ac:spMk id="2" creationId="{178E4B5A-2EE3-4B28-A0BE-58796EB217F1}"/>
          </ac:spMkLst>
        </pc:spChg>
        <pc:spChg chg="mod">
          <ac:chgData name="Nathaniel Douglass" userId="S::ndougla7@uoregon.edu::e4884b0c-4017-4954-8596-ff5403794ffb" providerId="AD" clId="Web-{7F5754CA-047B-4939-B348-8AAD16D66F28}" dt="2021-04-05T19:04:00.009" v="1929" actId="20577"/>
          <ac:spMkLst>
            <pc:docMk/>
            <pc:sldMk cId="3885243101" sldId="282"/>
            <ac:spMk id="3" creationId="{28AF45B3-5CDA-46E2-A025-E41C634AE5A4}"/>
          </ac:spMkLst>
        </pc:spChg>
        <pc:spChg chg="add mod">
          <ac:chgData name="Nathaniel Douglass" userId="S::ndougla7@uoregon.edu::e4884b0c-4017-4954-8596-ff5403794ffb" providerId="AD" clId="Web-{7F5754CA-047B-4939-B348-8AAD16D66F28}" dt="2021-04-05T19:04:15.932" v="1931" actId="20577"/>
          <ac:spMkLst>
            <pc:docMk/>
            <pc:sldMk cId="3885243101" sldId="282"/>
            <ac:spMk id="9" creationId="{DECE9355-44A3-47CF-8EC3-41D15B5006FE}"/>
          </ac:spMkLst>
        </pc:spChg>
        <pc:spChg chg="add del mod">
          <ac:chgData name="Nathaniel Douglass" userId="S::ndougla7@uoregon.edu::e4884b0c-4017-4954-8596-ff5403794ffb" providerId="AD" clId="Web-{7F5754CA-047B-4939-B348-8AAD16D66F28}" dt="2021-04-05T18:55:27.037" v="1915"/>
          <ac:spMkLst>
            <pc:docMk/>
            <pc:sldMk cId="3885243101" sldId="282"/>
            <ac:spMk id="11" creationId="{F23B067D-B775-432F-90AF-8B83C2CA72B1}"/>
          </ac:spMkLst>
        </pc:spChg>
        <pc:spChg chg="add">
          <ac:chgData name="Nathaniel Douglass" userId="S::ndougla7@uoregon.edu::e4884b0c-4017-4954-8596-ff5403794ffb" providerId="AD" clId="Web-{7F5754CA-047B-4939-B348-8AAD16D66F28}" dt="2021-04-05T19:03:29.335" v="1925"/>
          <ac:spMkLst>
            <pc:docMk/>
            <pc:sldMk cId="3885243101" sldId="282"/>
            <ac:spMk id="14" creationId="{0AF4F2BA-3C03-4E2C-8ABC-0949B61B3C5E}"/>
          </ac:spMkLst>
        </pc:spChg>
        <pc:spChg chg="add">
          <ac:chgData name="Nathaniel Douglass" userId="S::ndougla7@uoregon.edu::e4884b0c-4017-4954-8596-ff5403794ffb" providerId="AD" clId="Web-{7F5754CA-047B-4939-B348-8AAD16D66F28}" dt="2021-04-05T19:03:29.335" v="1925"/>
          <ac:spMkLst>
            <pc:docMk/>
            <pc:sldMk cId="3885243101" sldId="282"/>
            <ac:spMk id="16" creationId="{4B986F88-1433-4AF7-AF71-41A89DC93F15}"/>
          </ac:spMkLst>
        </pc:spChg>
        <pc:spChg chg="add">
          <ac:chgData name="Nathaniel Douglass" userId="S::ndougla7@uoregon.edu::e4884b0c-4017-4954-8596-ff5403794ffb" providerId="AD" clId="Web-{7F5754CA-047B-4939-B348-8AAD16D66F28}" dt="2021-04-05T19:03:29.335" v="1925"/>
          <ac:spMkLst>
            <pc:docMk/>
            <pc:sldMk cId="3885243101" sldId="282"/>
            <ac:spMk id="20" creationId="{A44FFD5D-B985-4624-BBCD-50AD2E1686B4}"/>
          </ac:spMkLst>
        </pc:spChg>
        <pc:picChg chg="add mod ord">
          <ac:chgData name="Nathaniel Douglass" userId="S::ndougla7@uoregon.edu::e4884b0c-4017-4954-8596-ff5403794ffb" providerId="AD" clId="Web-{7F5754CA-047B-4939-B348-8AAD16D66F28}" dt="2021-04-05T19:03:29.335" v="1925"/>
          <ac:picMkLst>
            <pc:docMk/>
            <pc:sldMk cId="3885243101" sldId="282"/>
            <ac:picMk id="5" creationId="{77C0F72A-07CC-44B8-BED1-F6AAF97360AC}"/>
          </ac:picMkLst>
        </pc:picChg>
        <pc:picChg chg="add del">
          <ac:chgData name="Nathaniel Douglass" userId="S::ndougla7@uoregon.edu::e4884b0c-4017-4954-8596-ff5403794ffb" providerId="AD" clId="Web-{7F5754CA-047B-4939-B348-8AAD16D66F28}" dt="2021-04-05T18:55:01.332" v="1907"/>
          <ac:picMkLst>
            <pc:docMk/>
            <pc:sldMk cId="3885243101" sldId="282"/>
            <ac:picMk id="7" creationId="{CC731FB3-C2E9-461F-B30F-881B51BECB92}"/>
          </ac:picMkLst>
        </pc:picChg>
        <pc:cxnChg chg="add">
          <ac:chgData name="Nathaniel Douglass" userId="S::ndougla7@uoregon.edu::e4884b0c-4017-4954-8596-ff5403794ffb" providerId="AD" clId="Web-{7F5754CA-047B-4939-B348-8AAD16D66F28}" dt="2021-04-05T19:03:29.335" v="1925"/>
          <ac:cxnSpMkLst>
            <pc:docMk/>
            <pc:sldMk cId="3885243101" sldId="282"/>
            <ac:cxnSpMk id="18" creationId="{A07787ED-5EDC-4C54-AD87-55B60D0FE397}"/>
          </ac:cxnSpMkLst>
        </pc:cxnChg>
      </pc:sldChg>
      <pc:sldChg chg="addSp delSp modSp add replId modNotes">
        <pc:chgData name="Nathaniel Douglass" userId="S::ndougla7@uoregon.edu::e4884b0c-4017-4954-8596-ff5403794ffb" providerId="AD" clId="Web-{7F5754CA-047B-4939-B348-8AAD16D66F28}" dt="2021-04-05T19:49:14.834" v="2008"/>
        <pc:sldMkLst>
          <pc:docMk/>
          <pc:sldMk cId="3812447010" sldId="283"/>
        </pc:sldMkLst>
        <pc:spChg chg="del">
          <ac:chgData name="Nathaniel Douglass" userId="S::ndougla7@uoregon.edu::e4884b0c-4017-4954-8596-ff5403794ffb" providerId="AD" clId="Web-{7F5754CA-047B-4939-B348-8AAD16D66F28}" dt="2021-04-05T19:22:47.960" v="1955"/>
          <ac:spMkLst>
            <pc:docMk/>
            <pc:sldMk cId="3812447010" sldId="283"/>
            <ac:spMk id="3" creationId="{28AF45B3-5CDA-46E2-A025-E41C634AE5A4}"/>
          </ac:spMkLst>
        </pc:spChg>
        <pc:spChg chg="add del mod">
          <ac:chgData name="Nathaniel Douglass" userId="S::ndougla7@uoregon.edu::e4884b0c-4017-4954-8596-ff5403794ffb" providerId="AD" clId="Web-{7F5754CA-047B-4939-B348-8AAD16D66F28}" dt="2021-04-05T19:29:27.596" v="1959"/>
          <ac:spMkLst>
            <pc:docMk/>
            <pc:sldMk cId="3812447010" sldId="283"/>
            <ac:spMk id="5" creationId="{397694C0-B36F-4A33-BE7A-BC0895E09EC9}"/>
          </ac:spMkLst>
        </pc:spChg>
        <pc:picChg chg="add mod ord">
          <ac:chgData name="Nathaniel Douglass" userId="S::ndougla7@uoregon.edu::e4884b0c-4017-4954-8596-ff5403794ffb" providerId="AD" clId="Web-{7F5754CA-047B-4939-B348-8AAD16D66F28}" dt="2021-04-05T19:31:50.512" v="1989" actId="1076"/>
          <ac:picMkLst>
            <pc:docMk/>
            <pc:sldMk cId="3812447010" sldId="283"/>
            <ac:picMk id="6" creationId="{90E59B15-639F-4AD6-9978-1399E8D09BB9}"/>
          </ac:picMkLst>
        </pc:picChg>
        <pc:picChg chg="add mod">
          <ac:chgData name="Nathaniel Douglass" userId="S::ndougla7@uoregon.edu::e4884b0c-4017-4954-8596-ff5403794ffb" providerId="AD" clId="Web-{7F5754CA-047B-4939-B348-8AAD16D66F28}" dt="2021-04-05T19:29:48.066" v="1964" actId="14100"/>
          <ac:picMkLst>
            <pc:docMk/>
            <pc:sldMk cId="3812447010" sldId="283"/>
            <ac:picMk id="7" creationId="{7176C6A8-F436-4954-88B2-7AD89ACF7623}"/>
          </ac:picMkLst>
        </pc:picChg>
        <pc:picChg chg="add mod">
          <ac:chgData name="Nathaniel Douglass" userId="S::ndougla7@uoregon.edu::e4884b0c-4017-4954-8596-ff5403794ffb" providerId="AD" clId="Web-{7F5754CA-047B-4939-B348-8AAD16D66F28}" dt="2021-04-05T19:31:53.137" v="1990" actId="1076"/>
          <ac:picMkLst>
            <pc:docMk/>
            <pc:sldMk cId="3812447010" sldId="283"/>
            <ac:picMk id="8" creationId="{EACE7180-43EE-44C3-A1EA-C99F29E59546}"/>
          </ac:picMkLst>
        </pc:picChg>
      </pc:sldChg>
      <pc:sldChg chg="addSp delSp modSp add replId">
        <pc:chgData name="Nathaniel Douglass" userId="S::ndougla7@uoregon.edu::e4884b0c-4017-4954-8596-ff5403794ffb" providerId="AD" clId="Web-{7F5754CA-047B-4939-B348-8AAD16D66F28}" dt="2021-04-05T19:30:53.883" v="1982" actId="1076"/>
        <pc:sldMkLst>
          <pc:docMk/>
          <pc:sldMk cId="1630115720" sldId="284"/>
        </pc:sldMkLst>
        <pc:spChg chg="del">
          <ac:chgData name="Nathaniel Douglass" userId="S::ndougla7@uoregon.edu::e4884b0c-4017-4954-8596-ff5403794ffb" providerId="AD" clId="Web-{7F5754CA-047B-4939-B348-8AAD16D66F28}" dt="2021-04-05T19:30:19.849" v="1973"/>
          <ac:spMkLst>
            <pc:docMk/>
            <pc:sldMk cId="1630115720" sldId="284"/>
            <ac:spMk id="3" creationId="{28AF45B3-5CDA-46E2-A025-E41C634AE5A4}"/>
          </ac:spMkLst>
        </pc:spChg>
        <pc:spChg chg="add del mod">
          <ac:chgData name="Nathaniel Douglass" userId="S::ndougla7@uoregon.edu::e4884b0c-4017-4954-8596-ff5403794ffb" providerId="AD" clId="Web-{7F5754CA-047B-4939-B348-8AAD16D66F28}" dt="2021-04-05T19:30:22.600" v="1975"/>
          <ac:spMkLst>
            <pc:docMk/>
            <pc:sldMk cId="1630115720" sldId="284"/>
            <ac:spMk id="5" creationId="{2F5B6D0D-C9AD-4808-8A47-61B7500C1D76}"/>
          </ac:spMkLst>
        </pc:spChg>
        <pc:spChg chg="add del">
          <ac:chgData name="Nathaniel Douglass" userId="S::ndougla7@uoregon.edu::e4884b0c-4017-4954-8596-ff5403794ffb" providerId="AD" clId="Web-{7F5754CA-047B-4939-B348-8AAD16D66F28}" dt="2021-04-05T19:30:48.461" v="1980"/>
          <ac:spMkLst>
            <pc:docMk/>
            <pc:sldMk cId="1630115720" sldId="284"/>
            <ac:spMk id="6" creationId="{9058C7D0-1645-41C1-ABA7-D717D61A337F}"/>
          </ac:spMkLst>
        </pc:spChg>
        <pc:picChg chg="add mod">
          <ac:chgData name="Nathaniel Douglass" userId="S::ndougla7@uoregon.edu::e4884b0c-4017-4954-8596-ff5403794ffb" providerId="AD" clId="Web-{7F5754CA-047B-4939-B348-8AAD16D66F28}" dt="2021-04-05T19:30:53.883" v="1982" actId="1076"/>
          <ac:picMkLst>
            <pc:docMk/>
            <pc:sldMk cId="1630115720" sldId="284"/>
            <ac:picMk id="7" creationId="{54A89908-C6FD-4D16-8C98-3C1F4E2344F5}"/>
          </ac:picMkLst>
        </pc:picChg>
        <pc:picChg chg="del">
          <ac:chgData name="Nathaniel Douglass" userId="S::ndougla7@uoregon.edu::e4884b0c-4017-4954-8596-ff5403794ffb" providerId="AD" clId="Web-{7F5754CA-047B-4939-B348-8AAD16D66F28}" dt="2021-04-05T19:30:14.927" v="1971"/>
          <ac:picMkLst>
            <pc:docMk/>
            <pc:sldMk cId="1630115720" sldId="284"/>
            <ac:picMk id="8" creationId="{383C02A6-7836-4B96-9764-81199CA9C4B2}"/>
          </ac:picMkLst>
        </pc:picChg>
        <pc:picChg chg="del">
          <ac:chgData name="Nathaniel Douglass" userId="S::ndougla7@uoregon.edu::e4884b0c-4017-4954-8596-ff5403794ffb" providerId="AD" clId="Web-{7F5754CA-047B-4939-B348-8AAD16D66F28}" dt="2021-04-05T19:30:23.506" v="1976"/>
          <ac:picMkLst>
            <pc:docMk/>
            <pc:sldMk cId="1630115720" sldId="284"/>
            <ac:picMk id="9" creationId="{8AEBB38C-1BAB-46ED-A429-075E6C9EB93F}"/>
          </ac:picMkLst>
        </pc:picChg>
        <pc:picChg chg="del">
          <ac:chgData name="Nathaniel Douglass" userId="S::ndougla7@uoregon.edu::e4884b0c-4017-4954-8596-ff5403794ffb" providerId="AD" clId="Web-{7F5754CA-047B-4939-B348-8AAD16D66F28}" dt="2021-04-05T19:30:13.787" v="1970"/>
          <ac:picMkLst>
            <pc:docMk/>
            <pc:sldMk cId="1630115720" sldId="284"/>
            <ac:picMk id="10" creationId="{5A46561B-121A-42FA-B92A-1ED8E69FA4C9}"/>
          </ac:picMkLst>
        </pc:picChg>
        <pc:picChg chg="del">
          <ac:chgData name="Nathaniel Douglass" userId="S::ndougla7@uoregon.edu::e4884b0c-4017-4954-8596-ff5403794ffb" providerId="AD" clId="Web-{7F5754CA-047B-4939-B348-8AAD16D66F28}" dt="2021-04-05T19:30:17.521" v="1972"/>
          <ac:picMkLst>
            <pc:docMk/>
            <pc:sldMk cId="1630115720" sldId="284"/>
            <ac:picMk id="12" creationId="{875BD2C7-81B1-4455-8F46-396A312F04EA}"/>
          </ac:picMkLst>
        </pc:picChg>
        <pc:picChg chg="add mod">
          <ac:chgData name="Nathaniel Douglass" userId="S::ndougla7@uoregon.edu::e4884b0c-4017-4954-8596-ff5403794ffb" providerId="AD" clId="Web-{7F5754CA-047B-4939-B348-8AAD16D66F28}" dt="2021-04-05T19:30:52.055" v="1981" actId="1076"/>
          <ac:picMkLst>
            <pc:docMk/>
            <pc:sldMk cId="1630115720" sldId="284"/>
            <ac:picMk id="13" creationId="{ECEC14DF-8DED-4254-B11E-522BAB462561}"/>
          </ac:picMkLst>
        </pc:picChg>
      </pc:sldChg>
      <pc:sldMasterChg chg="del delSldLayout">
        <pc:chgData name="Nathaniel Douglass" userId="S::ndougla7@uoregon.edu::e4884b0c-4017-4954-8596-ff5403794ffb" providerId="AD" clId="Web-{7F5754CA-047B-4939-B348-8AAD16D66F28}" dt="2021-04-05T16:16:29.455" v="25"/>
        <pc:sldMasterMkLst>
          <pc:docMk/>
          <pc:sldMasterMk cId="2460954070" sldId="2147483660"/>
        </pc:sldMasterMkLst>
        <pc:sldLayoutChg chg="del">
          <pc:chgData name="Nathaniel Douglass" userId="S::ndougla7@uoregon.edu::e4884b0c-4017-4954-8596-ff5403794ffb" providerId="AD" clId="Web-{7F5754CA-047B-4939-B348-8AAD16D66F28}" dt="2021-04-05T16:16:29.455" v="25"/>
          <pc:sldLayoutMkLst>
            <pc:docMk/>
            <pc:sldMasterMk cId="2460954070" sldId="2147483660"/>
            <pc:sldLayoutMk cId="2385387890" sldId="2147483661"/>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949138452" sldId="2147483662"/>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2591524520" sldId="2147483663"/>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1203092039" sldId="2147483664"/>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3733172339" sldId="2147483665"/>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3210312558" sldId="2147483666"/>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3146388984" sldId="2147483667"/>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3171841454" sldId="2147483668"/>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1718958274" sldId="2147483669"/>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2202905451" sldId="2147483670"/>
          </pc:sldLayoutMkLst>
        </pc:sldLayoutChg>
        <pc:sldLayoutChg chg="del">
          <pc:chgData name="Nathaniel Douglass" userId="S::ndougla7@uoregon.edu::e4884b0c-4017-4954-8596-ff5403794ffb" providerId="AD" clId="Web-{7F5754CA-047B-4939-B348-8AAD16D66F28}" dt="2021-04-05T16:16:29.455" v="25"/>
          <pc:sldLayoutMkLst>
            <pc:docMk/>
            <pc:sldMasterMk cId="2460954070" sldId="2147483660"/>
            <pc:sldLayoutMk cId="3479445657" sldId="2147483671"/>
          </pc:sldLayoutMkLst>
        </pc:sldLayoutChg>
      </pc:sldMasterChg>
      <pc:sldMasterChg chg="add del addSldLayout delSldLayout">
        <pc:chgData name="Nathaniel Douglass" userId="S::ndougla7@uoregon.edu::e4884b0c-4017-4954-8596-ff5403794ffb" providerId="AD" clId="Web-{7F5754CA-047B-4939-B348-8AAD16D66F28}" dt="2021-04-05T16:17:24.129" v="30"/>
        <pc:sldMasterMkLst>
          <pc:docMk/>
          <pc:sldMasterMk cId="581543558" sldId="2147483685"/>
        </pc:sldMasterMkLst>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388076463" sldId="2147483674"/>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1412529798" sldId="2147483675"/>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293145860" sldId="2147483676"/>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960199477" sldId="2147483677"/>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331851786" sldId="2147483678"/>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2546988232" sldId="2147483679"/>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39359864" sldId="2147483680"/>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3899768295" sldId="2147483681"/>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1527213912" sldId="2147483682"/>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2313079741" sldId="2147483683"/>
          </pc:sldLayoutMkLst>
        </pc:sldLayoutChg>
        <pc:sldLayoutChg chg="add del">
          <pc:chgData name="Nathaniel Douglass" userId="S::ndougla7@uoregon.edu::e4884b0c-4017-4954-8596-ff5403794ffb" providerId="AD" clId="Web-{7F5754CA-047B-4939-B348-8AAD16D66F28}" dt="2021-04-05T16:17:24.129" v="30"/>
          <pc:sldLayoutMkLst>
            <pc:docMk/>
            <pc:sldMasterMk cId="581543558" sldId="2147483685"/>
            <pc:sldLayoutMk cId="1496905550" sldId="2147483684"/>
          </pc:sldLayoutMkLst>
        </pc:sldLayoutChg>
      </pc:sldMasterChg>
      <pc:sldMasterChg chg="add del addSldLayout delSldLayout">
        <pc:chgData name="Nathaniel Douglass" userId="S::ndougla7@uoregon.edu::e4884b0c-4017-4954-8596-ff5403794ffb" providerId="AD" clId="Web-{7F5754CA-047B-4939-B348-8AAD16D66F28}" dt="2021-04-05T16:19:39.636" v="35"/>
        <pc:sldMasterMkLst>
          <pc:docMk/>
          <pc:sldMasterMk cId="1678466835" sldId="2147483787"/>
        </pc:sldMasterMkLst>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3961764822" sldId="2147483776"/>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3981282536" sldId="2147483777"/>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640279649" sldId="2147483778"/>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1284564991" sldId="2147483779"/>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2104029223" sldId="2147483780"/>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1206411887" sldId="2147483781"/>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1437074462" sldId="2147483782"/>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1391139403" sldId="2147483783"/>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1294842179" sldId="2147483784"/>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200445287" sldId="2147483785"/>
          </pc:sldLayoutMkLst>
        </pc:sldLayoutChg>
        <pc:sldLayoutChg chg="add del">
          <pc:chgData name="Nathaniel Douglass" userId="S::ndougla7@uoregon.edu::e4884b0c-4017-4954-8596-ff5403794ffb" providerId="AD" clId="Web-{7F5754CA-047B-4939-B348-8AAD16D66F28}" dt="2021-04-05T16:19:39.636" v="35"/>
          <pc:sldLayoutMkLst>
            <pc:docMk/>
            <pc:sldMasterMk cId="1678466835" sldId="2147483787"/>
            <pc:sldLayoutMk cId="2377298942" sldId="2147483786"/>
          </pc:sldLayoutMkLst>
        </pc:sldLayoutChg>
      </pc:sldMasterChg>
      <pc:sldMasterChg chg="add addSldLayout">
        <pc:chgData name="Nathaniel Douglass" userId="S::ndougla7@uoregon.edu::e4884b0c-4017-4954-8596-ff5403794ffb" providerId="AD" clId="Web-{7F5754CA-047B-4939-B348-8AAD16D66F28}" dt="2021-04-05T16:19:39.636" v="35"/>
        <pc:sldMasterMkLst>
          <pc:docMk/>
          <pc:sldMasterMk cId="2395313075" sldId="2147483837"/>
        </pc:sldMasterMkLst>
        <pc:sldLayoutChg chg="add">
          <pc:chgData name="Nathaniel Douglass" userId="S::ndougla7@uoregon.edu::e4884b0c-4017-4954-8596-ff5403794ffb" providerId="AD" clId="Web-{7F5754CA-047B-4939-B348-8AAD16D66F28}" dt="2021-04-05T16:19:39.636" v="35"/>
          <pc:sldLayoutMkLst>
            <pc:docMk/>
            <pc:sldMasterMk cId="2395313075" sldId="2147483837"/>
            <pc:sldLayoutMk cId="120350403" sldId="2147483826"/>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140904824" sldId="2147483827"/>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194707887" sldId="2147483828"/>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3478278729" sldId="2147483829"/>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3827023356" sldId="2147483830"/>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613730251" sldId="2147483831"/>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1459009408" sldId="2147483832"/>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1498362734" sldId="2147483833"/>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3573608149" sldId="2147483834"/>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2991735225" sldId="2147483835"/>
          </pc:sldLayoutMkLst>
        </pc:sldLayoutChg>
        <pc:sldLayoutChg chg="add">
          <pc:chgData name="Nathaniel Douglass" userId="S::ndougla7@uoregon.edu::e4884b0c-4017-4954-8596-ff5403794ffb" providerId="AD" clId="Web-{7F5754CA-047B-4939-B348-8AAD16D66F28}" dt="2021-04-05T16:19:39.636" v="35"/>
          <pc:sldLayoutMkLst>
            <pc:docMk/>
            <pc:sldMasterMk cId="2395313075" sldId="2147483837"/>
            <pc:sldLayoutMk cId="573527734" sldId="2147483836"/>
          </pc:sldLayoutMkLst>
        </pc:sldLayoutChg>
      </pc:sldMaster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Users/nathanieldouglass/Downloads/card_export-dataset-export-Crater%20Lake%20Terrain%20-describe-gender_%20Please%20indic-1iq122t16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15542079107519258"/>
          <c:y val="7.5075014922861824E-2"/>
          <c:w val="0.81864516821073907"/>
          <c:h val="0.81635445194669032"/>
        </c:manualLayout>
      </c:layout>
      <c:barChart>
        <c:barDir val="col"/>
        <c:grouping val="clustered"/>
        <c:varyColors val="0"/>
        <c:ser>
          <c:idx val="0"/>
          <c:order val="0"/>
          <c:tx>
            <c:strRef>
              <c:f>'1 gender Please indicate y'!$B$19</c:f>
              <c:strCache>
                <c:ptCount val="1"/>
                <c:pt idx="0">
                  <c:v>gender: Please indicate your gender</c:v>
                </c:pt>
              </c:strCache>
            </c:strRef>
          </c:tx>
          <c:spPr>
            <a:solidFill>
              <a:schemeClr val="accent6">
                <a:lumMod val="40000"/>
                <a:lumOff val="60000"/>
              </a:schemeClr>
            </a:solidFill>
            <a:ln>
              <a:noFill/>
            </a:ln>
          </c:spPr>
          <c:invertIfNegative val="0"/>
          <c:cat>
            <c:strRef>
              <c:f>'1 gender Please indicate y'!$A$20:$A$21</c:f>
              <c:strCache>
                <c:ptCount val="2"/>
                <c:pt idx="0">
                  <c:v>Male</c:v>
                </c:pt>
                <c:pt idx="1">
                  <c:v>Female</c:v>
                </c:pt>
              </c:strCache>
            </c:strRef>
          </c:cat>
          <c:val>
            <c:numRef>
              <c:f>'1 gender Please indicate y'!$B$20:$B$21</c:f>
              <c:numCache>
                <c:formatCode>General</c:formatCode>
                <c:ptCount val="2"/>
                <c:pt idx="0">
                  <c:v>14</c:v>
                </c:pt>
                <c:pt idx="1">
                  <c:v>10</c:v>
                </c:pt>
              </c:numCache>
            </c:numRef>
          </c:val>
          <c:extLst>
            <c:ext xmlns:c16="http://schemas.microsoft.com/office/drawing/2014/chart" uri="{C3380CC4-5D6E-409C-BE32-E72D297353CC}">
              <c16:uniqueId val="{00000000-5A7E-DB44-A348-1711CCE56934}"/>
            </c:ext>
          </c:extLst>
        </c:ser>
        <c:dLbls>
          <c:showLegendKey val="0"/>
          <c:showVal val="0"/>
          <c:showCatName val="0"/>
          <c:showSerName val="0"/>
          <c:showPercent val="0"/>
          <c:showBubbleSize val="0"/>
        </c:dLbls>
        <c:gapWidth val="150"/>
        <c:axId val="2028547256"/>
        <c:axId val="2028544312"/>
      </c:barChart>
      <c:catAx>
        <c:axId val="2028547256"/>
        <c:scaling>
          <c:orientation val="minMax"/>
        </c:scaling>
        <c:delete val="0"/>
        <c:axPos val="b"/>
        <c:numFmt formatCode="General" sourceLinked="1"/>
        <c:majorTickMark val="out"/>
        <c:minorTickMark val="none"/>
        <c:tickLblPos val="nextTo"/>
        <c:crossAx val="2028544312"/>
        <c:crosses val="autoZero"/>
        <c:auto val="1"/>
        <c:lblAlgn val="ctr"/>
        <c:lblOffset val="100"/>
        <c:noMultiLvlLbl val="0"/>
      </c:catAx>
      <c:valAx>
        <c:axId val="2028544312"/>
        <c:scaling>
          <c:orientation val="minMax"/>
        </c:scaling>
        <c:delete val="0"/>
        <c:axPos val="l"/>
        <c:majorGridlines/>
        <c:numFmt formatCode="General" sourceLinked="1"/>
        <c:majorTickMark val="out"/>
        <c:minorTickMark val="none"/>
        <c:tickLblPos val="nextTo"/>
        <c:crossAx val="2028547256"/>
        <c:crosses val="autoZero"/>
        <c:crossBetween val="between"/>
      </c:valAx>
    </c:plotArea>
    <c:plotVisOnly val="1"/>
    <c:dispBlanksAs val="gap"/>
    <c:showDLblsOverMax val="0"/>
  </c:chart>
  <c:externalData r:id="rId1">
    <c:autoUpdate val="0"/>
  </c:externalData>
</c:chartSpac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06.792"/>
    </inkml:context>
    <inkml:brush xml:id="br0">
      <inkml:brushProperty name="width" value="0.1" units="cm"/>
      <inkml:brushProperty name="height" value="0.1" units="cm"/>
      <inkml:brushProperty name="color" value="#FFFFFF"/>
    </inkml:brush>
  </inkml:definitions>
  <inkml:trace contextRef="#ctx0" brushRef="#br0">1166 0 24575,'-27'0'0,"-23"0"0,19 0 0,-22 0 0,16 0 0,-16 0 0,-4 0 0,1 0 0,-12 11 0,11 2 0,-15 11 0,16-2 0,-12 1 0,11-1 0,1 8 0,-12-5 0,26 3 0,-11-7 0,16-2 0,-1 0 0,11-3 0,-8 2 0,19-3 0,-8 1 0,10-9 0,6 5 0,2-10 0,6 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8.781"/>
    </inkml:context>
    <inkml:brush xml:id="br0">
      <inkml:brushProperty name="width" value="0.1" units="cm"/>
      <inkml:brushProperty name="height" value="0.1" units="cm"/>
      <inkml:brushProperty name="color" value="#FFFFFF"/>
    </inkml:brush>
  </inkml:definitions>
  <inkml:trace contextRef="#ctx0" brushRef="#br0">0 1 24575,'0'53'0,"0"3"0,0 16 0,0 0 0,26 19 0,-2-31 0,4 1 0,3 1 0,2-1 0,4 0 0,-1-1 0,-13-3 0,-2-3 0,25 23 0,-7 15 0,9-20 0,0-1 0,-13-14 0,-3-4 0,-16-26 0,11 8 0,-8-8 0,8 10 0,-9 1 0,-1-11 0,1 8 0,-4-19 0,2 8 0,-2-10 0,0 0 0,-1-1 0,-5 1 0,-2 0 0,-6 0 0,0-7 0,0-1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0.257"/>
    </inkml:context>
    <inkml:brush xml:id="br0">
      <inkml:brushProperty name="width" value="0.1" units="cm"/>
      <inkml:brushProperty name="height" value="0.1" units="cm"/>
      <inkml:brushProperty name="color" value="#FFFFFF"/>
    </inkml:brush>
  </inkml:definitions>
  <inkml:trace contextRef="#ctx0" brushRef="#br0">1 0 24575,'9'0'0,"6"0"0,38 0 0,-12 0 0,27 0 0,8 13 0,-14-1 0,26 24 0,-47-14 0,12 10 0,-26-16 0,23 5 0,-30-7 0,20 5 0,-27-12 0,1-1 0,0-6 0,-7 0 0,-1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1.594"/>
    </inkml:context>
    <inkml:brush xml:id="br0">
      <inkml:brushProperty name="width" value="0.1" units="cm"/>
      <inkml:brushProperty name="height" value="0.1" units="cm"/>
      <inkml:brushProperty name="color" value="#FFFFFF"/>
    </inkml:brush>
  </inkml:definitions>
  <inkml:trace contextRef="#ctx0" brushRef="#br0">0 112 24575,'75'0'0,"15"0"0,-27 0 0,9 0 0,0 0-1370,-4 0 0,1 0 1,2 0 1369,18 0 0,4 0 0,-4 0 0,7 0 0,-1 0-169,-9 1 1,3 0 0,-6-3 168,-5-5 0,-2-1 121,-10 7 0,3 1 0,-3-3-121,9-10 0,-3-2 0,-10 8 0,-3 0 0,32-19 1923,-45 13-1923,4 2 1501,-33 11-1501,7 0 0,-16 0 0,-2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3"/>
    </inkml:context>
    <inkml:brush xml:id="br0">
      <inkml:brushProperty name="width" value="0.1" units="cm"/>
      <inkml:brushProperty name="height" value="0.1" units="cm"/>
      <inkml:brushProperty name="color" value="#FFFFFF"/>
    </inkml:brush>
  </inkml:definitions>
  <inkml:trace contextRef="#ctx0" brushRef="#br0">0 299 24575,'29'-37'0,"7"8"0,-23-7 0,20 15 0,-21-14 0,24 14 0,-15-15 0,4 18 0,-9-7 0,-3 12 0,1-1 0,-6 6 0,-2 2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4.834"/>
    </inkml:context>
    <inkml:brush xml:id="br0">
      <inkml:brushProperty name="width" value="0.1" units="cm"/>
      <inkml:brushProperty name="height" value="0.1" units="cm"/>
      <inkml:brushProperty name="color" value="#FFFFFF"/>
    </inkml:brush>
  </inkml:definitions>
  <inkml:trace contextRef="#ctx0" brushRef="#br0">0 1 24575,'53'0'0,"11"0"0,2 0 0,9 0 0,-8 0 0,12 0 0,-10 0 0,26 0 0,-13 0 0,6 0-740,-17 0 1,-2 0 739,3 0 0,3 0 0,-9 0 0,3 0 0,-3 0 0,12-1 0,-2 2 0,11 4 0,-4 3 0,-22-1 0,-6 2 481,27 16-481,-10-10 245,-45-7-245,-2-8 0,-12 0 0,-5 0 0,-2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6.431"/>
    </inkml:context>
    <inkml:brush xml:id="br0">
      <inkml:brushProperty name="width" value="0.1" units="cm"/>
      <inkml:brushProperty name="height" value="0.1" units="cm"/>
      <inkml:brushProperty name="color" value="#FFFFFF"/>
    </inkml:brush>
  </inkml:definitions>
  <inkml:trace contextRef="#ctx0" brushRef="#br0">1 19 24575,'56'0'0,"12"0"0,-26 0 0,26 0 0,-12 0 0,16 0 0,0 0 0,-16-8 0,-3 6 0,-26-7 0,-3 9 0,-10 0 0,-6 0 0,-2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7.916"/>
    </inkml:context>
    <inkml:brush xml:id="br0">
      <inkml:brushProperty name="width" value="0.1" units="cm"/>
      <inkml:brushProperty name="height" value="0.1" units="cm"/>
      <inkml:brushProperty name="color" value="#FFFFFF"/>
    </inkml:brush>
  </inkml:definitions>
  <inkml:trace contextRef="#ctx0" brushRef="#br0">0 921 24575,'0'-27'0,"0"-23"0,17 19 0,8-37 0,18 11 0,-11 19 0,2-2 0,1-1 0,0 1 0,0-1 0,-1 2 0,27-25 0,-19 11 0,-4 16 0,0-1 0,-9 1 0,-4 10 0,-7-8 0,-4 18 0,4-18 0,-3 19 0,1-8 0,0 0 0,-2 7 0,2-1 0,-9 12 0,-1 6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29.313"/>
    </inkml:context>
    <inkml:brush xml:id="br0">
      <inkml:brushProperty name="width" value="0.1" units="cm"/>
      <inkml:brushProperty name="height" value="0.1" units="cm"/>
      <inkml:brushProperty name="color" value="#FFFFFF"/>
    </inkml:brush>
  </inkml:definitions>
  <inkml:trace contextRef="#ctx0" brushRef="#br0">33 571 24575,'0'-56'0,"0"-12"0,0 26 0,0-10 0,0 14 0,0-15 0,0 12 0,0-12 0,0 15 0,0 11 0,-9-7 0,7 17 0,-6-7 0,8 10 0,-6 7 0,4 1 0,-4 6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0.964"/>
    </inkml:context>
    <inkml:brush xml:id="br0">
      <inkml:brushProperty name="width" value="0.1" units="cm"/>
      <inkml:brushProperty name="height" value="0.1" units="cm"/>
      <inkml:brushProperty name="color" value="#FFFFFF"/>
    </inkml:brush>
  </inkml:definitions>
  <inkml:trace contextRef="#ctx0" brushRef="#br0">637 987 24575,'0'-25'0,"0"9"0,-21-34 0,5 4 0,-18-3 0,-2-3 0,6-12 0,-5 15 0,1 1 0,9-8 0,-15-1 0,19 15 0,-6 7 0,11 8 0,-1 6 0,1-2 0,3 16 0,-1-7 0,6 0 0,-4 7 0,11-5 0,-12 4 0,12-6 0,-11 1 0,4-1 0,-16-10 0,5-3 0,-8-11 0,0 9 0,6-7 0,-4 18 0,15-7 0,-2 18 0,5-5 0,-1 10 0,2-4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2.753"/>
    </inkml:context>
    <inkml:brush xml:id="br0">
      <inkml:brushProperty name="width" value="0.1" units="cm"/>
      <inkml:brushProperty name="height" value="0.1" units="cm"/>
      <inkml:brushProperty name="color" value="#FFFFFF"/>
    </inkml:brush>
  </inkml:definitions>
  <inkml:trace contextRef="#ctx0" brushRef="#br0">0 640 24575,'11'-53'0,"0"12"0,18-12 0,5 0 0,9-3 0,5-16 0,-4 15 0,2-11 0,-18 37 0,4-19 0,-16 23 0,1 6 0,-1-1 0,-3 14 0,1 0 0,-6-4 0,4 11 0,-11-5 0,5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08.116"/>
    </inkml:context>
    <inkml:brush xml:id="br0">
      <inkml:brushProperty name="width" value="0.1" units="cm"/>
      <inkml:brushProperty name="height" value="0.1" units="cm"/>
      <inkml:brushProperty name="color" value="#FFFFFF"/>
    </inkml:brush>
  </inkml:definitions>
  <inkml:trace contextRef="#ctx0" brushRef="#br0">407 0 24575,'-13'0'0,"-1"0"0,0 0 0,7 6 0,-6-4 0,6 10 0,-7-4 0,0-1 0,-10 8 0,8-7 0,-8 8 0,10-2 0,-10 1 0,-3 2 0,0 0 0,-8 1 0,8-2 0,0 1 0,2-7 0,18 2 0,-5-11 0,4 12 0,0-12 0,2 5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4.260"/>
    </inkml:context>
    <inkml:brush xml:id="br0">
      <inkml:brushProperty name="width" value="0.1" units="cm"/>
      <inkml:brushProperty name="height" value="0.1" units="cm"/>
      <inkml:brushProperty name="color" value="#FFFFFF"/>
    </inkml:brush>
  </inkml:definitions>
  <inkml:trace contextRef="#ctx0" brushRef="#br0">1 1386 24575,'0'-9'0,"0"4"0,0-30 0,0-7 0,0 11 0,0-54 0,0 34 0,0-3 0,0-3 0,0-20 0,0 22 0,0-1 0,0-41 0,0 1 0,0 4 0,0 0 0,0 31 0,0-27 0,0 47 0,0-12 0,0 26 0,0-8 0,0 19 0,0-9 0,0 1 0,0 8 0,0-9 0,0 12 0,0-1 0,0 6 0,0 2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5.488"/>
    </inkml:context>
    <inkml:brush xml:id="br0">
      <inkml:brushProperty name="width" value="0.1" units="cm"/>
      <inkml:brushProperty name="height" value="0.1" units="cm"/>
      <inkml:brushProperty name="color" value="#FFFFFF"/>
    </inkml:brush>
  </inkml:definitions>
  <inkml:trace contextRef="#ctx0" brushRef="#br0">317 459 24575,'-9'-25'0,"-1"-2"0,-22-25 0,-3-5 0,-8 0 0,-4-11 0,9 27 0,4-12 0,9 26 0,9 3 0,2 10 0,7 7 0,1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6.816"/>
    </inkml:context>
    <inkml:brush xml:id="br0">
      <inkml:brushProperty name="width" value="0.1" units="cm"/>
      <inkml:brushProperty name="height" value="0.1" units="cm"/>
      <inkml:brushProperty name="color" value="#FFFFFF"/>
    </inkml:brush>
  </inkml:definitions>
  <inkml:trace contextRef="#ctx0" brushRef="#br0">1352 110 24575,'-40'0'0,"-5"0"0,-47 0 0,-5 0 0,40 0 0,-2 0 0,1 2 0,0-4 0,-1-11 0,1 0 0,-1 10 0,2 0 0,-40-23 0,6 15 0,34 9 0,4-9 0,16 11 0,-1 0 0,11 0 0,3 0 0,-1 0 0,9 0 0,-8 0 0,10 0 0,0 0 0,1-6 0,-1 4 0,0-4 0,1 6 0,-1-6 0,0 5 0,7-5 0,1 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8.278"/>
    </inkml:context>
    <inkml:brush xml:id="br0">
      <inkml:brushProperty name="width" value="0.1" units="cm"/>
      <inkml:brushProperty name="height" value="0.1" units="cm"/>
      <inkml:brushProperty name="color" value="#FFFFFF"/>
    </inkml:brush>
  </inkml:definitions>
  <inkml:trace contextRef="#ctx0" brushRef="#br0">544 0 24575,'-24'0'0,"-3"0"0,-11 0 0,1 0 0,-1 0 0,0 0 0,-14 0 0,10 0 0,-11 0 0,16 9 0,-1 1 0,11 7 0,3-1 0,10-3 0,1-5 0,-1 4 0,6-4 0,-4-1 0,11 6 0,-5-6 0,6 1 0,0-2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39.539"/>
    </inkml:context>
    <inkml:brush xml:id="br0">
      <inkml:brushProperty name="width" value="0.1" units="cm"/>
      <inkml:brushProperty name="height" value="0.1" units="cm"/>
      <inkml:brushProperty name="color" value="#FFFFFF"/>
    </inkml:brush>
  </inkml:definitions>
  <inkml:trace contextRef="#ctx0" brushRef="#br0">1083 0 24575,'-24'0'0,"7"0"0,-33 0 0,-15 0 0,3 9 0,8-4 0,0 5 0,-7 22 0,13-4 0,-3 2 0,3-3 0,3 2 0,-23 33 0,-20-21 0,31 0 0,1-17 0,3 16 0,15-19 0,11 4 0,-8-7 0,19-4 0,-8 2 0,10-2 0,0 0 0,7-7 0,1-1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45.319"/>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46.219"/>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48.582"/>
    </inkml:context>
    <inkml:brush xml:id="br0">
      <inkml:brushProperty name="width" value="0.1" units="cm"/>
      <inkml:brushProperty name="height" value="0.1" units="cm"/>
      <inkml:brushProperty name="color" value="#FFFFFF"/>
    </inkml:brush>
  </inkml:definitions>
  <inkml:trace contextRef="#ctx0" brushRef="#br0">1 1 24575,'0'13'0,"6"1"0,1 0 0,7-1 0,10 3 0,-7-1 0,7 1 0,-10-3 0,-1 1 0,1 0 0,0-1 0,-1 1 0,12 2 0,-9-8 0,8 7 0,-10-8 0,0 1 0,-1 4 0,1-4 0,10-1 0,-7 5 0,7-10 0,-10 10 0,-1-11 0,1 6 0,0-1 0,-1-5 0,12 14 0,-9-13 0,8 12 0,-10-12 0,0 4 0,-1-6 0,1 6 0,0-5 0,-1 5 0,1-6 0,10 9 0,-7-7 0,7 6 0,-10-8 0,-1 0 0,1 0 0,0 0 0,-1 0 0,1 0 0,0 6 0,-1-4 0,1 4 0,0-6 0,-1 0 0,1 0 0,0 0 0,-1 0 0,1 0 0,0 0 0,0 0 0,-1 0 0,12 0 0,-9 0 0,8 0 0,-10 0 0,0 0 0,-1 0 0,1 0 0,0 0 0,-1 0 0,1 0 0,0 0 0,-1 0 0,1 0 0,0 0 0,-1 0 0,1 0 0,0 0 0,-1 0 0,1 0 0,0 0 0,-1 0 0,12 0 0,-9 0 0,8 0 0,-10 0 0,0-6 0,-1 4 0,1-10 0,0 11 0,-1-5 0,1 6 0,0-7 0,-1 6 0,1-5 0,0 0 0,0 4 0,-1-10 0,1 11 0,0-6 0,-1 7 0,1-6 0,0-1 0,-1-1 0,-5-4 0,4 11 0,-10-12 0,10 12 0,-5-11 0,7 10 0,-6-10 0,4 10 0,-5-4 0,1 0 0,4 5 0,-10-5 0,4 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54.522"/>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55.771"/>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09.568"/>
    </inkml:context>
    <inkml:brush xml:id="br0">
      <inkml:brushProperty name="width" value="0.1" units="cm"/>
      <inkml:brushProperty name="height" value="0.1" units="cm"/>
      <inkml:brushProperty name="color" value="#FFFFFF"/>
    </inkml:brush>
  </inkml:definitions>
  <inkml:trace contextRef="#ctx0" brushRef="#br0">289 0 24575,'0'25'0,"0"17"0,0-1 0,-13 47 0,10-7 0,-13-33 0,-2 1 0,9 8 0,0-2 0,-24 6 0,18-6 0,2-2 0,-7-7 0,5 27 0,-2-36 0,15 1 0,-15-1 0,15 1 0,-12-11 0,12-3 0,-4 1 0,0-9 0,5 19 0,-5-19 0,-3 19 0,7-19 0,-6 19 0,0-8 0,5 0 0,-5-2 0,8-12 0,0 1 0,-6-6 0,4 4 0,-4-11 0,6 5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56.929"/>
    </inkml:context>
    <inkml:brush xml:id="br0">
      <inkml:brushProperty name="width" value="0.1" units="cm"/>
      <inkml:brushProperty name="height" value="0.1" units="cm"/>
      <inkml:brushProperty name="color" value="#FFFFFF"/>
    </inkml:brush>
  </inkml:definitions>
  <inkml:trace contextRef="#ctx0" brushRef="#br0">1 0 24575,'0'0'0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58.089"/>
    </inkml:context>
    <inkml:brush xml:id="br0">
      <inkml:brushProperty name="width" value="0.1" units="cm"/>
      <inkml:brushProperty name="height" value="0.1" units="cm"/>
      <inkml:brushProperty name="color" value="#FFFFFF"/>
    </inkml:brush>
  </inkml:definitions>
  <inkml:trace contextRef="#ctx0" brushRef="#br0">1 14 24575,'0'-7'0,"0"1"0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59.067"/>
    </inkml:context>
    <inkml:brush xml:id="br0">
      <inkml:brushProperty name="width" value="0.1" units="cm"/>
      <inkml:brushProperty name="height" value="0.1" units="cm"/>
      <inkml:brushProperty name="color" value="#FFFFFF"/>
    </inkml:brush>
  </inkml:definitions>
  <inkml:trace contextRef="#ctx0" brushRef="#br0">14 1 24575,'-8'8'0,"2"-2"0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59.967"/>
    </inkml:context>
    <inkml:brush xml:id="br0">
      <inkml:brushProperty name="width" value="0.1" units="cm"/>
      <inkml:brushProperty name="height" value="0.1" units="cm"/>
      <inkml:brushProperty name="color" value="#FFFFFF"/>
    </inkml:brush>
  </inkml:definitions>
  <inkml:trace contextRef="#ctx0" brushRef="#br0">14 15 24575,'-8'-8'0,"2"2"0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5:01.317"/>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5:02.093"/>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5:03.117"/>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5:04.512"/>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5:06.154"/>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5:07.641"/>
    </inkml:context>
    <inkml:brush xml:id="br0">
      <inkml:brushProperty name="width" value="0.1" units="cm"/>
      <inkml:brushProperty name="height" value="0.1" units="cm"/>
      <inkml:brushProperty name="color" value="#FFFFFF"/>
    </inkml:brush>
  </inkml:definitions>
  <inkml:trace contextRef="#ctx0" brushRef="#br0">0 0 24575,'0'0'0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1.851"/>
    </inkml:context>
    <inkml:brush xml:id="br0">
      <inkml:brushProperty name="width" value="0.1" units="cm"/>
      <inkml:brushProperty name="height" value="0.1" units="cm"/>
      <inkml:brushProperty name="color" value="#FFFFFF"/>
    </inkml:brush>
  </inkml:definitions>
  <inkml:trace contextRef="#ctx0" brushRef="#br0">0 1 24575,'0'14'0,"0"10"0,6-8 0,4 19 0,7-8 0,-1 0 0,3 8 0,-3-8 0,1 0 0,1 8 0,-4-19 0,2 9 0,0-1 0,-8-8 0,9 19 0,-15-18 0,15 17 0,-15-7 0,12 0 0,-12-2 0,12-1 0,-12-8 0,7 9 0,-3-12 0,-5 1 0,5 0 0,-6-1 0,6-5 0,-4 4 0,4-4 0,-6-1 0,0-1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3.056"/>
    </inkml:context>
    <inkml:brush xml:id="br0">
      <inkml:brushProperty name="width" value="0.1" units="cm"/>
      <inkml:brushProperty name="height" value="0.1" units="cm"/>
      <inkml:brushProperty name="color" value="#FFFFFF"/>
    </inkml:brush>
  </inkml:definitions>
  <inkml:trace contextRef="#ctx0" brushRef="#br0">1215 168 24575,'-72'0'0,"0"0"0,-19 0 0,-6 0 0,39 1 0,0-2 0,-39-9 0,41 3 0,1-2 0,6-4 0,1-1 0,0 1 0,0 0 0,-44-14 0,20 3 0,16 11 0,13 2 0,8 11 0,19-6 0,-8 5 0,10-5 0,7 6 0,0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5.012"/>
    </inkml:context>
    <inkml:brush xml:id="br0">
      <inkml:brushProperty name="width" value="0.1" units="cm"/>
      <inkml:brushProperty name="height" value="0.1" units="cm"/>
      <inkml:brushProperty name="color" value="#FFFFFF"/>
    </inkml:brush>
  </inkml:definitions>
  <inkml:trace contextRef="#ctx0" brushRef="#br0">396 0 24575,'0'53'0,"0"24"0,0-1 0,-10 23 0,0 1 0,5-16 0,-7-22 0,-5 9 0,0-9 0,-15 19 0,9-12 0,-2 3 0,0-21 0,-1 0 0,3 19 0,0-4 0,-16 11 0,3 0 0,14-25 0,4-14 0,7-11 0,3-3 0,2-10 0,4 0 0,-4-7 0,6-1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6.511"/>
    </inkml:context>
    <inkml:brush xml:id="br0">
      <inkml:brushProperty name="width" value="0.1" units="cm"/>
      <inkml:brushProperty name="height" value="0.1" units="cm"/>
      <inkml:brushProperty name="color" value="#FFFFFF"/>
    </inkml:brush>
  </inkml:definitions>
  <inkml:trace contextRef="#ctx0" brushRef="#br0">0 1 24575,'0'15'0,"0"-9"0,0 50 0,0-25 0,0 21 0,0 1 0,0 4 0,0 15 0,0-16 0,0 12 0,0-26 0,0 11 0,0-27 0,9 9 0,-7-8 0,6 0 0,-8-2 0,0-12 0,0 1 0,0 0 0,0-7 0,0-1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7.274"/>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0T05:44:17.545"/>
    </inkml:context>
    <inkml:brush xml:id="br0">
      <inkml:brushProperty name="width" value="0.1" units="cm"/>
      <inkml:brushProperty name="height" value="0.1" units="cm"/>
      <inkml:brushProperty name="color" value="#FFFFFF"/>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52541-3A5A-499D-91E9-DE9B85746927}" type="datetimeFigureOut">
              <a:rPr lang="en-US"/>
              <a:t>4/9/21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98CEE9-2A2C-4764-BCB4-82D88C28AE84}" type="slidenum">
              <a:rPr lang="en-US"/>
              <a:t>‹#›</a:t>
            </a:fld>
            <a:endParaRPr lang="en-US"/>
          </a:p>
        </p:txBody>
      </p:sp>
    </p:spTree>
    <p:extLst>
      <p:ext uri="{BB962C8B-B14F-4D97-AF65-F5344CB8AC3E}">
        <p14:creationId xmlns:p14="http://schemas.microsoft.com/office/powerpoint/2010/main" val="1087232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Introduce myself: </a:t>
            </a:r>
            <a:r>
              <a:rPr lang="en-US" dirty="0" err="1">
                <a:cs typeface="Calibri"/>
              </a:rPr>
              <a:t>NAthaniel</a:t>
            </a:r>
            <a:r>
              <a:rPr lang="en-US" dirty="0">
                <a:cs typeface="Calibri"/>
              </a:rPr>
              <a:t> Alexander </a:t>
            </a:r>
            <a:r>
              <a:rPr lang="en-US" dirty="0" err="1">
                <a:cs typeface="Calibri"/>
              </a:rPr>
              <a:t>Kameleokalani</a:t>
            </a:r>
            <a:r>
              <a:rPr lang="en-US" dirty="0">
                <a:cs typeface="Calibri"/>
              </a:rPr>
              <a:t> Douglass, 2nd year Master's students at the University of Oregon working with Dr. Carolyn Fish in the Spatial Cognition, Computation, and Complexity Lab</a:t>
            </a:r>
          </a:p>
          <a:p>
            <a:endParaRPr lang="en-US" dirty="0">
              <a:cs typeface="Calibri"/>
            </a:endParaRPr>
          </a:p>
          <a:p>
            <a:r>
              <a:rPr lang="en-US" dirty="0">
                <a:cs typeface="Calibri"/>
              </a:rPr>
              <a:t>Today I will be speaking about the preliminary findings and development of research I am conducting for my Master's Thesis titled ____</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6E98CEE9-2A2C-4764-BCB4-82D88C28AE84}" type="slidenum">
              <a:rPr lang="en-US"/>
              <a:t>1</a:t>
            </a:fld>
            <a:endParaRPr lang="en-US"/>
          </a:p>
        </p:txBody>
      </p:sp>
    </p:spTree>
    <p:extLst>
      <p:ext uri="{BB962C8B-B14F-4D97-AF65-F5344CB8AC3E}">
        <p14:creationId xmlns:p14="http://schemas.microsoft.com/office/powerpoint/2010/main" val="12604276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order to answer these questions:</a:t>
            </a:r>
          </a:p>
          <a:p>
            <a:endParaRPr lang="en-US" dirty="0">
              <a:cs typeface="Calibri"/>
            </a:endParaRPr>
          </a:p>
          <a:p>
            <a:r>
              <a:rPr lang="en-US" dirty="0">
                <a:cs typeface="Calibri"/>
              </a:rPr>
              <a:t>I plan to conduct a two-part user study experiment</a:t>
            </a:r>
          </a:p>
          <a:p>
            <a:r>
              <a:rPr lang="en-US" dirty="0">
                <a:cs typeface="Calibri"/>
              </a:rPr>
              <a:t>1 – participants rank the clarity of landforms</a:t>
            </a:r>
          </a:p>
          <a:p>
            <a:r>
              <a:rPr lang="en-US" dirty="0">
                <a:cs typeface="Calibri"/>
              </a:rPr>
              <a:t>2 – overall aesthetic appeal. </a:t>
            </a:r>
            <a:r>
              <a:rPr lang="en-US" dirty="0" err="1">
                <a:cs typeface="Calibri"/>
              </a:rPr>
              <a:t>Beuty</a:t>
            </a:r>
            <a:r>
              <a:rPr lang="en-US" dirty="0">
                <a:cs typeface="Calibri"/>
              </a:rPr>
              <a:t> and realism</a:t>
            </a:r>
          </a:p>
        </p:txBody>
      </p:sp>
      <p:sp>
        <p:nvSpPr>
          <p:cNvPr id="4" name="Slide Number Placeholder 3"/>
          <p:cNvSpPr>
            <a:spLocks noGrp="1"/>
          </p:cNvSpPr>
          <p:nvPr>
            <p:ph type="sldNum" sz="quarter" idx="5"/>
          </p:nvPr>
        </p:nvSpPr>
        <p:spPr/>
        <p:txBody>
          <a:bodyPr/>
          <a:lstStyle/>
          <a:p>
            <a:fld id="{6E98CEE9-2A2C-4764-BCB4-82D88C28AE84}" type="slidenum">
              <a:rPr lang="en-US"/>
              <a:t>10</a:t>
            </a:fld>
            <a:endParaRPr lang="en-US"/>
          </a:p>
        </p:txBody>
      </p:sp>
    </p:spTree>
    <p:extLst>
      <p:ext uri="{BB962C8B-B14F-4D97-AF65-F5344CB8AC3E}">
        <p14:creationId xmlns:p14="http://schemas.microsoft.com/office/powerpoint/2010/main" val="637303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Crater Lake is:</a:t>
            </a:r>
          </a:p>
          <a:p>
            <a:pPr marL="171450" indent="-171450">
              <a:buFontTx/>
              <a:buChar char="-"/>
            </a:pPr>
            <a:r>
              <a:rPr lang="en-US" dirty="0"/>
              <a:t>Volcanic </a:t>
            </a:r>
            <a:r>
              <a:rPr lang="en-US" dirty="0" err="1"/>
              <a:t>coldera</a:t>
            </a:r>
            <a:endParaRPr lang="en-US" dirty="0"/>
          </a:p>
          <a:p>
            <a:pPr marL="171450" indent="-171450">
              <a:buFontTx/>
              <a:buChar char="-"/>
            </a:pPr>
            <a:r>
              <a:rPr lang="en-US" dirty="0"/>
              <a:t>Located in southern Oregon</a:t>
            </a:r>
          </a:p>
          <a:p>
            <a:pPr marL="171450" indent="-171450">
              <a:buFontTx/>
              <a:buChar char="-"/>
            </a:pPr>
            <a:r>
              <a:rPr lang="en-US" dirty="0"/>
              <a:t>Deepest lakes in the USA</a:t>
            </a:r>
          </a:p>
          <a:p>
            <a:r>
              <a:rPr lang="en-US" dirty="0"/>
              <a:t>- “Inspires awe” NPS</a:t>
            </a:r>
          </a:p>
          <a:p>
            <a:endParaRPr lang="en-US" dirty="0"/>
          </a:p>
          <a:p>
            <a:r>
              <a:rPr lang="en-US" dirty="0"/>
              <a:t>I chose Crater Lake as my stimuli map</a:t>
            </a:r>
          </a:p>
          <a:p>
            <a:pPr marL="171450" indent="-171450">
              <a:buFontTx/>
              <a:buChar char="-"/>
            </a:pPr>
            <a:r>
              <a:rPr lang="en-US" dirty="0"/>
              <a:t>Unique landforms</a:t>
            </a:r>
          </a:p>
          <a:p>
            <a:pPr marL="171450" indent="-171450">
              <a:buFontTx/>
              <a:buChar char="-"/>
            </a:pPr>
            <a:r>
              <a:rPr lang="en-US" dirty="0"/>
              <a:t>Recognizable shape</a:t>
            </a:r>
          </a:p>
          <a:p>
            <a:pPr marL="171450" indent="-171450">
              <a:buFontTx/>
              <a:buChar char="-"/>
            </a:pPr>
            <a:r>
              <a:rPr lang="en-US" dirty="0"/>
              <a:t>Available manual relief made possible by Tom Patterson and Bernard Jenny</a:t>
            </a:r>
          </a:p>
        </p:txBody>
      </p:sp>
      <p:sp>
        <p:nvSpPr>
          <p:cNvPr id="4" name="Slide Number Placeholder 3"/>
          <p:cNvSpPr>
            <a:spLocks noGrp="1"/>
          </p:cNvSpPr>
          <p:nvPr>
            <p:ph type="sldNum" sz="quarter" idx="5"/>
          </p:nvPr>
        </p:nvSpPr>
        <p:spPr/>
        <p:txBody>
          <a:bodyPr/>
          <a:lstStyle/>
          <a:p>
            <a:fld id="{6E98CEE9-2A2C-4764-BCB4-82D88C28AE84}" type="slidenum">
              <a:rPr lang="en-US" smtClean="0"/>
              <a:t>11</a:t>
            </a:fld>
            <a:endParaRPr lang="en-US"/>
          </a:p>
        </p:txBody>
      </p:sp>
    </p:spTree>
    <p:extLst>
      <p:ext uri="{BB962C8B-B14F-4D97-AF65-F5344CB8AC3E}">
        <p14:creationId xmlns:p14="http://schemas.microsoft.com/office/powerpoint/2010/main" val="2781694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created three shaded relief maps – two </a:t>
            </a:r>
            <a:r>
              <a:rPr lang="en-US" dirty="0" err="1"/>
              <a:t>anylytical</a:t>
            </a:r>
            <a:r>
              <a:rPr lang="en-US" dirty="0"/>
              <a:t> from </a:t>
            </a:r>
            <a:r>
              <a:rPr lang="en-US" sz="1200" b="1" i="0" kern="1200" dirty="0">
                <a:solidFill>
                  <a:schemeClr val="tx1"/>
                </a:solidFill>
                <a:effectLst/>
                <a:latin typeface="+mn-lt"/>
                <a:ea typeface="+mn-ea"/>
                <a:cs typeface="+mn-cs"/>
              </a:rPr>
              <a:t>Sample Elevation Models</a:t>
            </a:r>
            <a:r>
              <a:rPr lang="en-US" sz="1200" b="0" i="0" kern="1200" dirty="0">
                <a:solidFill>
                  <a:schemeClr val="tx1"/>
                </a:solidFill>
                <a:effectLst/>
                <a:latin typeface="+mn-lt"/>
                <a:ea typeface="+mn-ea"/>
                <a:cs typeface="+mn-cs"/>
              </a:rPr>
              <a:t> for Evaluating Terrain Representation site and Bathy from USGS</a:t>
            </a:r>
          </a:p>
          <a:p>
            <a:endParaRPr lang="en-US" dirty="0"/>
          </a:p>
          <a:p>
            <a:endParaRPr lang="en-US" dirty="0"/>
          </a:p>
          <a:p>
            <a:r>
              <a:rPr lang="en-US" dirty="0" err="1"/>
              <a:t>Anylitical</a:t>
            </a:r>
            <a:r>
              <a:rPr lang="en-US" dirty="0"/>
              <a:t>/Automated relief = Standard or Multidirectional Relief created from QGIS</a:t>
            </a:r>
          </a:p>
          <a:p>
            <a:r>
              <a:rPr lang="en-US" dirty="0"/>
              <a:t>Blender = relief created using Blender</a:t>
            </a:r>
          </a:p>
          <a:p>
            <a:r>
              <a:rPr lang="en-US" dirty="0"/>
              <a:t>Manual = Collected from Shaded Relief Archive</a:t>
            </a:r>
          </a:p>
          <a:p>
            <a:endParaRPr lang="en-US" dirty="0"/>
          </a:p>
        </p:txBody>
      </p:sp>
      <p:sp>
        <p:nvSpPr>
          <p:cNvPr id="4" name="Slide Number Placeholder 3"/>
          <p:cNvSpPr>
            <a:spLocks noGrp="1"/>
          </p:cNvSpPr>
          <p:nvPr>
            <p:ph type="sldNum" sz="quarter" idx="5"/>
          </p:nvPr>
        </p:nvSpPr>
        <p:spPr/>
        <p:txBody>
          <a:bodyPr/>
          <a:lstStyle/>
          <a:p>
            <a:fld id="{6E98CEE9-2A2C-4764-BCB4-82D88C28AE84}" type="slidenum">
              <a:rPr lang="en-US" smtClean="0"/>
              <a:t>12</a:t>
            </a:fld>
            <a:endParaRPr lang="en-US"/>
          </a:p>
        </p:txBody>
      </p:sp>
    </p:spTree>
    <p:extLst>
      <p:ext uri="{BB962C8B-B14F-4D97-AF65-F5344CB8AC3E}">
        <p14:creationId xmlns:p14="http://schemas.microsoft.com/office/powerpoint/2010/main" val="28402102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Blender is a 3D rendering software</a:t>
            </a:r>
          </a:p>
          <a:p>
            <a:r>
              <a:rPr lang="en-US" dirty="0"/>
              <a:t>Recently it has increased in popularity</a:t>
            </a:r>
          </a:p>
          <a:p>
            <a:pPr marL="171450" indent="-171450">
              <a:buFontTx/>
              <a:buChar char="-"/>
            </a:pPr>
            <a:r>
              <a:rPr lang="en-US" dirty="0"/>
              <a:t>You can’t scroll twitter </a:t>
            </a:r>
            <a:r>
              <a:rPr lang="en-US" dirty="0" err="1"/>
              <a:t>withought</a:t>
            </a:r>
            <a:r>
              <a:rPr lang="en-US" dirty="0"/>
              <a:t> seeing a blender relief</a:t>
            </a:r>
          </a:p>
          <a:p>
            <a:pPr marL="171450" indent="-171450">
              <a:buFontTx/>
              <a:buChar char="-"/>
            </a:pPr>
            <a:endParaRPr lang="en-US" dirty="0"/>
          </a:p>
          <a:p>
            <a:pPr marL="171450" indent="-171450">
              <a:buFontTx/>
              <a:buChar char="-"/>
            </a:pPr>
            <a:r>
              <a:rPr lang="en-US" dirty="0"/>
              <a:t>Tutorial courtesy of Daniel Huffman</a:t>
            </a:r>
          </a:p>
          <a:p>
            <a:pPr marL="171450" indent="-171450">
              <a:buFontTx/>
              <a:buChar char="-"/>
            </a:pPr>
            <a:endParaRPr lang="en-US" dirty="0"/>
          </a:p>
          <a:p>
            <a:pPr marL="171450" indent="-171450">
              <a:buFontTx/>
              <a:buChar char="-"/>
            </a:pPr>
            <a:r>
              <a:rPr lang="en-US" dirty="0"/>
              <a:t>Blender provider more sophisticated relationships with diffuse light sourcing</a:t>
            </a:r>
          </a:p>
          <a:p>
            <a:pPr marL="171450" indent="-171450">
              <a:buFontTx/>
              <a:buChar char="-"/>
            </a:pPr>
            <a:r>
              <a:rPr lang="en-US" dirty="0"/>
              <a:t>More photorealistic renderings</a:t>
            </a:r>
          </a:p>
          <a:p>
            <a:pPr marL="171450" indent="-171450">
              <a:buFontTx/>
              <a:buChar char="-"/>
            </a:pPr>
            <a:r>
              <a:rPr lang="en-US" dirty="0"/>
              <a:t>Greater depth of shadows</a:t>
            </a:r>
          </a:p>
        </p:txBody>
      </p:sp>
      <p:sp>
        <p:nvSpPr>
          <p:cNvPr id="4" name="Slide Number Placeholder 3"/>
          <p:cNvSpPr>
            <a:spLocks noGrp="1"/>
          </p:cNvSpPr>
          <p:nvPr>
            <p:ph type="sldNum" sz="quarter" idx="5"/>
          </p:nvPr>
        </p:nvSpPr>
        <p:spPr/>
        <p:txBody>
          <a:bodyPr/>
          <a:lstStyle/>
          <a:p>
            <a:fld id="{6E98CEE9-2A2C-4764-BCB4-82D88C28AE84}" type="slidenum">
              <a:rPr lang="en-US" smtClean="0"/>
              <a:t>13</a:t>
            </a:fld>
            <a:endParaRPr lang="en-US"/>
          </a:p>
        </p:txBody>
      </p:sp>
    </p:spTree>
    <p:extLst>
      <p:ext uri="{BB962C8B-B14F-4D97-AF65-F5344CB8AC3E}">
        <p14:creationId xmlns:p14="http://schemas.microsoft.com/office/powerpoint/2010/main" val="8946808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then created three thematic terrain elements</a:t>
            </a:r>
          </a:p>
          <a:p>
            <a:endParaRPr lang="en-US" dirty="0"/>
          </a:p>
          <a:p>
            <a:r>
              <a:rPr lang="en-US" dirty="0"/>
              <a:t>Hypsometric tinting – </a:t>
            </a:r>
            <a:r>
              <a:rPr lang="en-US" dirty="0" err="1"/>
              <a:t>Imhof</a:t>
            </a:r>
            <a:r>
              <a:rPr lang="en-US" dirty="0"/>
              <a:t> inspired Green to pale yellow and white to blue</a:t>
            </a:r>
          </a:p>
          <a:p>
            <a:endParaRPr lang="en-US" dirty="0"/>
          </a:p>
          <a:p>
            <a:r>
              <a:rPr lang="en-US" dirty="0"/>
              <a:t>Thematic Landcover - NLCD </a:t>
            </a:r>
          </a:p>
          <a:p>
            <a:endParaRPr lang="en-US" dirty="0"/>
          </a:p>
          <a:p>
            <a:r>
              <a:rPr lang="en-US" dirty="0"/>
              <a:t>Orthoimagery – google maps</a:t>
            </a:r>
          </a:p>
        </p:txBody>
      </p:sp>
      <p:sp>
        <p:nvSpPr>
          <p:cNvPr id="4" name="Slide Number Placeholder 3"/>
          <p:cNvSpPr>
            <a:spLocks noGrp="1"/>
          </p:cNvSpPr>
          <p:nvPr>
            <p:ph type="sldNum" sz="quarter" idx="5"/>
          </p:nvPr>
        </p:nvSpPr>
        <p:spPr/>
        <p:txBody>
          <a:bodyPr/>
          <a:lstStyle/>
          <a:p>
            <a:fld id="{6E98CEE9-2A2C-4764-BCB4-82D88C28AE84}" type="slidenum">
              <a:rPr lang="en-US" smtClean="0"/>
              <a:t>14</a:t>
            </a:fld>
            <a:endParaRPr lang="en-US"/>
          </a:p>
        </p:txBody>
      </p:sp>
    </p:spTree>
    <p:extLst>
      <p:ext uri="{BB962C8B-B14F-4D97-AF65-F5344CB8AC3E}">
        <p14:creationId xmlns:p14="http://schemas.microsoft.com/office/powerpoint/2010/main" val="282618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Each shaded relief map was combined with a terrain overlay to create a terrain map like you see on the right</a:t>
            </a:r>
          </a:p>
        </p:txBody>
      </p:sp>
      <p:sp>
        <p:nvSpPr>
          <p:cNvPr id="4" name="Slide Number Placeholder 3"/>
          <p:cNvSpPr>
            <a:spLocks noGrp="1"/>
          </p:cNvSpPr>
          <p:nvPr>
            <p:ph type="sldNum" sz="quarter" idx="5"/>
          </p:nvPr>
        </p:nvSpPr>
        <p:spPr/>
        <p:txBody>
          <a:bodyPr/>
          <a:lstStyle/>
          <a:p>
            <a:fld id="{6E98CEE9-2A2C-4764-BCB4-82D88C28AE84}" type="slidenum">
              <a:rPr lang="en-US" smtClean="0"/>
              <a:t>15</a:t>
            </a:fld>
            <a:endParaRPr lang="en-US"/>
          </a:p>
        </p:txBody>
      </p:sp>
    </p:spTree>
    <p:extLst>
      <p:ext uri="{BB962C8B-B14F-4D97-AF65-F5344CB8AC3E}">
        <p14:creationId xmlns:p14="http://schemas.microsoft.com/office/powerpoint/2010/main" val="41188906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BING!!</a:t>
            </a:r>
          </a:p>
        </p:txBody>
      </p:sp>
      <p:sp>
        <p:nvSpPr>
          <p:cNvPr id="4" name="Slide Number Placeholder 3"/>
          <p:cNvSpPr>
            <a:spLocks noGrp="1"/>
          </p:cNvSpPr>
          <p:nvPr>
            <p:ph type="sldNum" sz="quarter" idx="5"/>
          </p:nvPr>
        </p:nvSpPr>
        <p:spPr/>
        <p:txBody>
          <a:bodyPr/>
          <a:lstStyle/>
          <a:p>
            <a:fld id="{6E98CEE9-2A2C-4764-BCB4-82D88C28AE84}" type="slidenum">
              <a:rPr lang="en-US" smtClean="0"/>
              <a:t>16</a:t>
            </a:fld>
            <a:endParaRPr lang="en-US"/>
          </a:p>
        </p:txBody>
      </p:sp>
    </p:spTree>
    <p:extLst>
      <p:ext uri="{BB962C8B-B14F-4D97-AF65-F5344CB8AC3E}">
        <p14:creationId xmlns:p14="http://schemas.microsoft.com/office/powerpoint/2010/main" val="930347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a:t>
            </a:r>
          </a:p>
          <a:p>
            <a:pPr marL="171450" indent="-171450">
              <a:buFontTx/>
              <a:buChar char="-"/>
            </a:pPr>
            <a:r>
              <a:rPr lang="en-US" dirty="0"/>
              <a:t>9 variations of crater lake were made</a:t>
            </a:r>
          </a:p>
          <a:p>
            <a:pPr marL="171450" indent="-171450">
              <a:buFontTx/>
              <a:buChar char="-"/>
            </a:pPr>
            <a:r>
              <a:rPr lang="en-US" dirty="0"/>
              <a:t>Using the three shaded relief techniques</a:t>
            </a:r>
          </a:p>
          <a:p>
            <a:pPr marL="171450" indent="-171450">
              <a:buFontTx/>
              <a:buChar char="-"/>
            </a:pPr>
            <a:r>
              <a:rPr lang="en-US" dirty="0"/>
              <a:t>Blended with each thematic terrain element</a:t>
            </a:r>
          </a:p>
          <a:p>
            <a:pPr marL="171450" indent="-171450">
              <a:buFontTx/>
              <a:buChar char="-"/>
            </a:pPr>
            <a:endParaRPr lang="en-US" dirty="0"/>
          </a:p>
          <a:p>
            <a:pPr marL="171450" indent="-171450">
              <a:buFontTx/>
              <a:buChar char="-"/>
            </a:pPr>
            <a:r>
              <a:rPr lang="en-US" dirty="0"/>
              <a:t>Participants will be randomly map individually and asked to complete a </a:t>
            </a:r>
            <a:r>
              <a:rPr lang="en-US" dirty="0" err="1"/>
              <a:t>likert</a:t>
            </a:r>
            <a:r>
              <a:rPr lang="en-US" dirty="0"/>
              <a:t> scale rating task</a:t>
            </a:r>
          </a:p>
        </p:txBody>
      </p:sp>
      <p:sp>
        <p:nvSpPr>
          <p:cNvPr id="4" name="Slide Number Placeholder 3"/>
          <p:cNvSpPr>
            <a:spLocks noGrp="1"/>
          </p:cNvSpPr>
          <p:nvPr>
            <p:ph type="sldNum" sz="quarter" idx="5"/>
          </p:nvPr>
        </p:nvSpPr>
        <p:spPr/>
        <p:txBody>
          <a:bodyPr/>
          <a:lstStyle/>
          <a:p>
            <a:fld id="{6E98CEE9-2A2C-4764-BCB4-82D88C28AE84}" type="slidenum">
              <a:rPr lang="en-US" smtClean="0"/>
              <a:t>17</a:t>
            </a:fld>
            <a:endParaRPr lang="en-US"/>
          </a:p>
        </p:txBody>
      </p:sp>
    </p:spTree>
    <p:extLst>
      <p:ext uri="{BB962C8B-B14F-4D97-AF65-F5344CB8AC3E}">
        <p14:creationId xmlns:p14="http://schemas.microsoft.com/office/powerpoint/2010/main" val="14871812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back to my RQs:</a:t>
            </a:r>
          </a:p>
          <a:p>
            <a:pPr marL="171450" indent="-171450">
              <a:buFontTx/>
              <a:buChar char="-"/>
            </a:pPr>
            <a:r>
              <a:rPr lang="en-US" dirty="0"/>
              <a:t>To answer RQ1:</a:t>
            </a:r>
          </a:p>
          <a:p>
            <a:pPr marL="628650" lvl="1" indent="-171450">
              <a:buFontTx/>
              <a:buChar char="-"/>
            </a:pPr>
            <a:r>
              <a:rPr lang="en-US" dirty="0"/>
              <a:t>Shown a version of the map with physical geo labels</a:t>
            </a:r>
          </a:p>
          <a:p>
            <a:pPr marL="628650" lvl="1" indent="-171450">
              <a:buFontTx/>
              <a:buChar char="-"/>
            </a:pPr>
            <a:r>
              <a:rPr lang="en-US" dirty="0"/>
              <a:t>Asked to rank how clearly each of the three landforms are represented</a:t>
            </a:r>
          </a:p>
          <a:p>
            <a:pPr marL="1085850" lvl="2" indent="-171450">
              <a:buFontTx/>
              <a:buChar char="-"/>
            </a:pPr>
            <a:r>
              <a:rPr lang="en-US" dirty="0"/>
              <a:t>Wizard Island</a:t>
            </a:r>
          </a:p>
          <a:p>
            <a:pPr marL="1085850" lvl="2" indent="-171450">
              <a:buFontTx/>
              <a:buChar char="-"/>
            </a:pPr>
            <a:r>
              <a:rPr lang="en-US" dirty="0"/>
              <a:t>Mount Scott</a:t>
            </a:r>
          </a:p>
          <a:p>
            <a:pPr marL="1085850" lvl="2" indent="-171450">
              <a:buFontTx/>
              <a:buChar char="-"/>
            </a:pPr>
            <a:r>
              <a:rPr lang="en-US" dirty="0"/>
              <a:t>Grouse Hill</a:t>
            </a:r>
          </a:p>
        </p:txBody>
      </p:sp>
      <p:sp>
        <p:nvSpPr>
          <p:cNvPr id="4" name="Slide Number Placeholder 3"/>
          <p:cNvSpPr>
            <a:spLocks noGrp="1"/>
          </p:cNvSpPr>
          <p:nvPr>
            <p:ph type="sldNum" sz="quarter" idx="5"/>
          </p:nvPr>
        </p:nvSpPr>
        <p:spPr/>
        <p:txBody>
          <a:bodyPr/>
          <a:lstStyle/>
          <a:p>
            <a:fld id="{6E98CEE9-2A2C-4764-BCB4-82D88C28AE84}" type="slidenum">
              <a:rPr lang="en-US" smtClean="0"/>
              <a:t>18</a:t>
            </a:fld>
            <a:endParaRPr lang="en-US"/>
          </a:p>
        </p:txBody>
      </p:sp>
    </p:spTree>
    <p:extLst>
      <p:ext uri="{BB962C8B-B14F-4D97-AF65-F5344CB8AC3E}">
        <p14:creationId xmlns:p14="http://schemas.microsoft.com/office/powerpoint/2010/main" val="3986997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Getting back to my RQs:</a:t>
            </a:r>
          </a:p>
          <a:p>
            <a:pPr marL="171450" indent="-171450">
              <a:buFontTx/>
              <a:buChar char="-"/>
            </a:pPr>
            <a:r>
              <a:rPr lang="en-US" dirty="0"/>
              <a:t>To answer RQ2:</a:t>
            </a:r>
          </a:p>
          <a:p>
            <a:pPr marL="628650" lvl="1" indent="-171450">
              <a:buFontTx/>
              <a:buChar char="-"/>
            </a:pPr>
            <a:r>
              <a:rPr lang="en-US" dirty="0"/>
              <a:t>Shown a version of the map with physical geo labels</a:t>
            </a:r>
          </a:p>
          <a:p>
            <a:pPr marL="628650" lvl="1" indent="-171450">
              <a:buFontTx/>
              <a:buChar char="-"/>
            </a:pPr>
            <a:r>
              <a:rPr lang="en-US" dirty="0"/>
              <a:t>Asked to rank how clearly each of the three landforms are represented</a:t>
            </a:r>
          </a:p>
          <a:p>
            <a:pPr marL="1085850" lvl="2" indent="-171450">
              <a:buFontTx/>
              <a:buChar char="-"/>
            </a:pPr>
            <a:r>
              <a:rPr lang="en-US" dirty="0"/>
              <a:t>Wizard Island</a:t>
            </a:r>
          </a:p>
          <a:p>
            <a:pPr marL="1085850" lvl="2" indent="-171450">
              <a:buFontTx/>
              <a:buChar char="-"/>
            </a:pPr>
            <a:r>
              <a:rPr lang="en-US" dirty="0"/>
              <a:t>Mount Scott</a:t>
            </a:r>
          </a:p>
          <a:p>
            <a:pPr marL="1085850" lvl="2" indent="-171450">
              <a:buFontTx/>
              <a:buChar char="-"/>
            </a:pPr>
            <a:r>
              <a:rPr lang="en-US" dirty="0"/>
              <a:t>Grouse Hill</a:t>
            </a:r>
          </a:p>
          <a:p>
            <a:endParaRPr lang="en-US" dirty="0"/>
          </a:p>
        </p:txBody>
      </p:sp>
      <p:sp>
        <p:nvSpPr>
          <p:cNvPr id="4" name="Slide Number Placeholder 3"/>
          <p:cNvSpPr>
            <a:spLocks noGrp="1"/>
          </p:cNvSpPr>
          <p:nvPr>
            <p:ph type="sldNum" sz="quarter" idx="5"/>
          </p:nvPr>
        </p:nvSpPr>
        <p:spPr/>
        <p:txBody>
          <a:bodyPr/>
          <a:lstStyle/>
          <a:p>
            <a:fld id="{6E98CEE9-2A2C-4764-BCB4-82D88C28AE84}" type="slidenum">
              <a:rPr lang="en-US" smtClean="0"/>
              <a:t>19</a:t>
            </a:fld>
            <a:endParaRPr lang="en-US"/>
          </a:p>
        </p:txBody>
      </p:sp>
    </p:spTree>
    <p:extLst>
      <p:ext uri="{BB962C8B-B14F-4D97-AF65-F5344CB8AC3E}">
        <p14:creationId xmlns:p14="http://schemas.microsoft.com/office/powerpoint/2010/main" val="407036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begin,:</a:t>
            </a:r>
          </a:p>
          <a:p>
            <a:pPr marL="171450" indent="-171450">
              <a:buFontTx/>
              <a:buChar char="-"/>
            </a:pPr>
            <a:r>
              <a:rPr lang="en-US" dirty="0">
                <a:cs typeface="Calibri"/>
              </a:rPr>
              <a:t>preface research through the lens of a philosophy that many cartos have</a:t>
            </a:r>
          </a:p>
          <a:p>
            <a:pPr marL="628650" lvl="1" indent="-171450">
              <a:buFontTx/>
              <a:buChar char="-"/>
            </a:pPr>
            <a:r>
              <a:rPr lang="en-US" dirty="0">
                <a:cs typeface="Calibri"/>
              </a:rPr>
              <a:t>"</a:t>
            </a:r>
            <a:r>
              <a:rPr lang="en-US" dirty="0"/>
              <a:t>Maps can be more than just tools for navigation for when you are lost, but works of art worth getting lost in reading" (</a:t>
            </a:r>
            <a:r>
              <a:rPr lang="en-US" dirty="0" err="1"/>
              <a:t>Caquard</a:t>
            </a:r>
            <a:r>
              <a:rPr lang="en-US" dirty="0"/>
              <a:t>, 2011; Harmon and </a:t>
            </a:r>
            <a:r>
              <a:rPr lang="en-US" dirty="0" err="1"/>
              <a:t>Clemans</a:t>
            </a:r>
            <a:r>
              <a:rPr lang="en-US" dirty="0"/>
              <a:t>, 2009)</a:t>
            </a:r>
          </a:p>
          <a:p>
            <a:endParaRPr lang="en-US" dirty="0">
              <a:cs typeface="Calibri"/>
            </a:endParaRPr>
          </a:p>
          <a:p>
            <a:r>
              <a:rPr lang="en-US" dirty="0">
                <a:cs typeface="Calibri"/>
              </a:rPr>
              <a:t>This statement touches on a fundamental principle of cartography:</a:t>
            </a:r>
          </a:p>
          <a:p>
            <a:r>
              <a:rPr lang="en-US" dirty="0">
                <a:cs typeface="Calibri"/>
              </a:rPr>
              <a:t>	- map making is both the science and art of representing space. </a:t>
            </a:r>
          </a:p>
          <a:p>
            <a:r>
              <a:rPr lang="en-US" dirty="0">
                <a:cs typeface="Calibri"/>
              </a:rPr>
              <a:t>	- </a:t>
            </a:r>
            <a:r>
              <a:rPr lang="en-US" dirty="0" err="1">
                <a:cs typeface="Calibri"/>
              </a:rPr>
              <a:t>Imhof</a:t>
            </a:r>
            <a:r>
              <a:rPr lang="en-US" dirty="0">
                <a:cs typeface="Calibri"/>
              </a:rPr>
              <a:t> and others: </a:t>
            </a:r>
          </a:p>
          <a:p>
            <a:r>
              <a:rPr lang="en-US" dirty="0">
                <a:cs typeface="Calibri"/>
              </a:rPr>
              <a:t>		“maps are as much about providing aesthetic appreciation for the landscape as they are about accurately representing space/place.</a:t>
            </a:r>
          </a:p>
          <a:p>
            <a:endParaRPr lang="en-US" dirty="0">
              <a:cs typeface="Calibri"/>
            </a:endParaRPr>
          </a:p>
        </p:txBody>
      </p:sp>
      <p:sp>
        <p:nvSpPr>
          <p:cNvPr id="4" name="Slide Number Placeholder 3"/>
          <p:cNvSpPr>
            <a:spLocks noGrp="1"/>
          </p:cNvSpPr>
          <p:nvPr>
            <p:ph type="sldNum" sz="quarter" idx="5"/>
          </p:nvPr>
        </p:nvSpPr>
        <p:spPr/>
        <p:txBody>
          <a:bodyPr/>
          <a:lstStyle/>
          <a:p>
            <a:fld id="{6E98CEE9-2A2C-4764-BCB4-82D88C28AE84}" type="slidenum">
              <a:rPr lang="en-US"/>
              <a:t>2</a:t>
            </a:fld>
            <a:endParaRPr lang="en-US"/>
          </a:p>
        </p:txBody>
      </p:sp>
    </p:spTree>
    <p:extLst>
      <p:ext uri="{BB962C8B-B14F-4D97-AF65-F5344CB8AC3E}">
        <p14:creationId xmlns:p14="http://schemas.microsoft.com/office/powerpoint/2010/main" val="10188145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 on 20 people – not enough to say anything about the data/stats </a:t>
            </a:r>
          </a:p>
          <a:p>
            <a:r>
              <a:rPr lang="en-US" dirty="0"/>
              <a:t>BUT was a good opportunity to get feedback on the usability and during the questions I would appreciate any additional feedback </a:t>
            </a:r>
          </a:p>
          <a:p>
            <a:endParaRPr lang="en-US" dirty="0"/>
          </a:p>
          <a:p>
            <a:r>
              <a:rPr lang="en-US" dirty="0"/>
              <a:t>Results showed ---&gt; Highest rated for beauty was the </a:t>
            </a:r>
            <a:r>
              <a:rPr lang="en-US" dirty="0" err="1"/>
              <a:t>multiD</a:t>
            </a:r>
            <a:r>
              <a:rPr lang="en-US" dirty="0"/>
              <a:t> and </a:t>
            </a:r>
            <a:r>
              <a:rPr lang="en-US" dirty="0" err="1"/>
              <a:t>Hypso</a:t>
            </a:r>
            <a:r>
              <a:rPr lang="en-US" dirty="0"/>
              <a:t> while highest rated form realism </a:t>
            </a:r>
            <a:r>
              <a:rPr lang="en-US" dirty="0" err="1"/>
              <a:t>awas</a:t>
            </a:r>
            <a:r>
              <a:rPr lang="en-US" dirty="0"/>
              <a:t> Ortho and blender</a:t>
            </a:r>
          </a:p>
        </p:txBody>
      </p:sp>
      <p:sp>
        <p:nvSpPr>
          <p:cNvPr id="4" name="Slide Number Placeholder 3"/>
          <p:cNvSpPr>
            <a:spLocks noGrp="1"/>
          </p:cNvSpPr>
          <p:nvPr>
            <p:ph type="sldNum" sz="quarter" idx="5"/>
          </p:nvPr>
        </p:nvSpPr>
        <p:spPr/>
        <p:txBody>
          <a:bodyPr/>
          <a:lstStyle/>
          <a:p>
            <a:fld id="{6E98CEE9-2A2C-4764-BCB4-82D88C28AE84}" type="slidenum">
              <a:rPr lang="en-US" smtClean="0"/>
              <a:t>20</a:t>
            </a:fld>
            <a:endParaRPr lang="en-US"/>
          </a:p>
        </p:txBody>
      </p:sp>
    </p:spTree>
    <p:extLst>
      <p:ext uri="{BB962C8B-B14F-4D97-AF65-F5344CB8AC3E}">
        <p14:creationId xmlns:p14="http://schemas.microsoft.com/office/powerpoint/2010/main" val="787748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beneficial was the comments:</a:t>
            </a:r>
          </a:p>
          <a:p>
            <a:endParaRPr lang="en-US" dirty="0"/>
          </a:p>
          <a:p>
            <a:r>
              <a:rPr lang="en-US" dirty="0"/>
              <a:t>Most people couldn’t help but judge based on previous map</a:t>
            </a:r>
          </a:p>
          <a:p>
            <a:pPr marL="171450" indent="-171450">
              <a:buFontTx/>
              <a:buChar char="-"/>
            </a:pPr>
            <a:r>
              <a:rPr lang="en-US" dirty="0"/>
              <a:t>Some wished to see all maps ranked together – randomization helps create 81 different sequences</a:t>
            </a:r>
          </a:p>
          <a:p>
            <a:pPr marL="171450" indent="-171450">
              <a:buFontTx/>
              <a:buChar char="-"/>
            </a:pPr>
            <a:r>
              <a:rPr lang="en-US" dirty="0"/>
              <a:t>Unsure if this would be possible</a:t>
            </a:r>
          </a:p>
          <a:p>
            <a:pPr marL="171450" indent="-171450">
              <a:buFontTx/>
              <a:buChar char="-"/>
            </a:pPr>
            <a:r>
              <a:rPr lang="en-US" dirty="0"/>
              <a:t>A few people </a:t>
            </a:r>
            <a:r>
              <a:rPr lang="en-US" dirty="0" err="1"/>
              <a:t>cought</a:t>
            </a:r>
            <a:r>
              <a:rPr lang="en-US" dirty="0"/>
              <a:t> my typos and overall helped flush out my user study!</a:t>
            </a:r>
          </a:p>
        </p:txBody>
      </p:sp>
      <p:sp>
        <p:nvSpPr>
          <p:cNvPr id="4" name="Slide Number Placeholder 3"/>
          <p:cNvSpPr>
            <a:spLocks noGrp="1"/>
          </p:cNvSpPr>
          <p:nvPr>
            <p:ph type="sldNum" sz="quarter" idx="5"/>
          </p:nvPr>
        </p:nvSpPr>
        <p:spPr/>
        <p:txBody>
          <a:bodyPr/>
          <a:lstStyle/>
          <a:p>
            <a:fld id="{6E98CEE9-2A2C-4764-BCB4-82D88C28AE84}" type="slidenum">
              <a:rPr lang="en-US" smtClean="0"/>
              <a:t>21</a:t>
            </a:fld>
            <a:endParaRPr lang="en-US"/>
          </a:p>
        </p:txBody>
      </p:sp>
    </p:spTree>
    <p:extLst>
      <p:ext uri="{BB962C8B-B14F-4D97-AF65-F5344CB8AC3E}">
        <p14:creationId xmlns:p14="http://schemas.microsoft.com/office/powerpoint/2010/main" val="413473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20000"/>
              </a:lnSpc>
              <a:spcBef>
                <a:spcPts val="1200"/>
              </a:spcBef>
              <a:spcAft>
                <a:spcPts val="200"/>
              </a:spcAft>
              <a:buFont typeface="Arial"/>
              <a:buChar char="•"/>
            </a:pPr>
            <a:r>
              <a:rPr lang="en-US" dirty="0"/>
              <a:t>NEXT week!!</a:t>
            </a:r>
          </a:p>
          <a:p>
            <a:pPr marL="285750" indent="-285750">
              <a:lnSpc>
                <a:spcPct val="120000"/>
              </a:lnSpc>
              <a:spcBef>
                <a:spcPts val="1200"/>
              </a:spcBef>
              <a:spcAft>
                <a:spcPts val="200"/>
              </a:spcAft>
              <a:buFont typeface="Arial"/>
              <a:buChar char="•"/>
            </a:pPr>
            <a:endParaRPr lang="en-US" dirty="0"/>
          </a:p>
          <a:p>
            <a:pPr marL="285750" indent="-285750">
              <a:lnSpc>
                <a:spcPct val="120000"/>
              </a:lnSpc>
              <a:spcBef>
                <a:spcPts val="1200"/>
              </a:spcBef>
              <a:spcAft>
                <a:spcPts val="200"/>
              </a:spcAft>
              <a:buFont typeface="Arial"/>
              <a:buChar char="•"/>
            </a:pPr>
            <a:endParaRPr lang="en-US" dirty="0"/>
          </a:p>
          <a:p>
            <a:pPr marL="285750" indent="-285750">
              <a:lnSpc>
                <a:spcPct val="120000"/>
              </a:lnSpc>
              <a:spcBef>
                <a:spcPts val="1200"/>
              </a:spcBef>
              <a:spcAft>
                <a:spcPts val="200"/>
              </a:spcAft>
              <a:buFont typeface="Arial"/>
              <a:buChar char="•"/>
            </a:pPr>
            <a:r>
              <a:rPr lang="en-US" dirty="0"/>
              <a:t>The initial distribution of the survey is looking to capture a total of 100 responses. The survey in total is estimated to take 20 minutes, but no longer that 45 minutes. Participants will be compensated $5  for their time (.25 per minute). </a:t>
            </a:r>
          </a:p>
        </p:txBody>
      </p:sp>
      <p:sp>
        <p:nvSpPr>
          <p:cNvPr id="4" name="Slide Number Placeholder 3"/>
          <p:cNvSpPr>
            <a:spLocks noGrp="1"/>
          </p:cNvSpPr>
          <p:nvPr>
            <p:ph type="sldNum" sz="quarter" idx="5"/>
          </p:nvPr>
        </p:nvSpPr>
        <p:spPr/>
        <p:txBody>
          <a:bodyPr/>
          <a:lstStyle/>
          <a:p>
            <a:fld id="{6E98CEE9-2A2C-4764-BCB4-82D88C28AE84}" type="slidenum">
              <a:rPr lang="en-US"/>
              <a:t>22</a:t>
            </a:fld>
            <a:endParaRPr lang="en-US"/>
          </a:p>
        </p:txBody>
      </p:sp>
    </p:spTree>
    <p:extLst>
      <p:ext uri="{BB962C8B-B14F-4D97-AF65-F5344CB8AC3E}">
        <p14:creationId xmlns:p14="http://schemas.microsoft.com/office/powerpoint/2010/main" val="10731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why these methods </a:t>
            </a:r>
          </a:p>
          <a:p>
            <a:endParaRPr lang="en-US" dirty="0"/>
          </a:p>
          <a:p>
            <a:r>
              <a:rPr lang="en-US" dirty="0"/>
              <a:t>Way of looking at aesthetics </a:t>
            </a:r>
          </a:p>
          <a:p>
            <a:endParaRPr lang="en-US" dirty="0"/>
          </a:p>
          <a:p>
            <a:r>
              <a:rPr lang="en-US" dirty="0"/>
              <a:t>Clean up the thought process – make each section more concise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mn-lt"/>
                <a:cs typeface="+mn-lt"/>
              </a:rPr>
              <a:t>This research can become a teaching mechanism for conducting research around aesthetics and shaded relief. Since the research is aimed at participants with less than expert knowledge, the research also will provide those who partake with a chance to learn about a subject they may have little to no experience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r>
              <a:rPr lang="en-US" dirty="0">
                <a:ea typeface="+mn-lt"/>
                <a:cs typeface="+mn-lt"/>
              </a:rPr>
              <a:t>This research is limited to the use of qualitative surveys being administered online but opens opportunities for future research to use in person tests to gauge physiological and motor responses to map design choices. </a:t>
            </a:r>
          </a:p>
          <a:p>
            <a:r>
              <a:rPr lang="en-US" dirty="0">
                <a:ea typeface="+mn-lt"/>
                <a:cs typeface="+mn-lt"/>
              </a:rPr>
              <a:t>Another limitation is that experts in cartographic relief shading may provide differing results from the same study. </a:t>
            </a:r>
          </a:p>
          <a:p>
            <a:r>
              <a:rPr lang="en-US" dirty="0">
                <a:ea typeface="+mn-lt"/>
                <a:cs typeface="+mn-lt"/>
              </a:rPr>
              <a:t>Future research could provide insight to differences in novice and expert opinions on aesthetics and landform clarity in relief shading.</a:t>
            </a:r>
          </a:p>
          <a:p>
            <a:r>
              <a:rPr lang="en-US" dirty="0">
                <a:ea typeface="+mn-lt"/>
                <a:cs typeface="+mn-lt"/>
              </a:rPr>
              <a:t>- Since we see in high level award winning maps there are certain sophisticated techniques are becoming more </a:t>
            </a:r>
            <a:r>
              <a:rPr lang="en-US" dirty="0" err="1">
                <a:ea typeface="+mn-lt"/>
                <a:cs typeface="+mn-lt"/>
              </a:rPr>
              <a:t>prevelant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mn-lt"/>
              <a:cs typeface="+mn-lt"/>
            </a:endParaRPr>
          </a:p>
          <a:p>
            <a:endParaRPr lang="en-US" dirty="0"/>
          </a:p>
        </p:txBody>
      </p:sp>
      <p:sp>
        <p:nvSpPr>
          <p:cNvPr id="4" name="Slide Number Placeholder 3"/>
          <p:cNvSpPr>
            <a:spLocks noGrp="1"/>
          </p:cNvSpPr>
          <p:nvPr>
            <p:ph type="sldNum" sz="quarter" idx="5"/>
          </p:nvPr>
        </p:nvSpPr>
        <p:spPr/>
        <p:txBody>
          <a:bodyPr/>
          <a:lstStyle/>
          <a:p>
            <a:fld id="{6E98CEE9-2A2C-4764-BCB4-82D88C28AE84}" type="slidenum">
              <a:rPr lang="en-US" smtClean="0"/>
              <a:t>23</a:t>
            </a:fld>
            <a:endParaRPr lang="en-US"/>
          </a:p>
        </p:txBody>
      </p:sp>
    </p:spTree>
    <p:extLst>
      <p:ext uri="{BB962C8B-B14F-4D97-AF65-F5344CB8AC3E}">
        <p14:creationId xmlns:p14="http://schemas.microsoft.com/office/powerpoint/2010/main" val="45478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98CEE9-2A2C-4764-BCB4-82D88C28AE84}" type="slidenum">
              <a:rPr lang="en-US" smtClean="0"/>
              <a:t>24</a:t>
            </a:fld>
            <a:endParaRPr lang="en-US"/>
          </a:p>
        </p:txBody>
      </p:sp>
    </p:spTree>
    <p:extLst>
      <p:ext uri="{BB962C8B-B14F-4D97-AF65-F5344CB8AC3E}">
        <p14:creationId xmlns:p14="http://schemas.microsoft.com/office/powerpoint/2010/main" val="299532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cs typeface="Calibri"/>
              </a:rPr>
              <a:t>Esspecially</a:t>
            </a:r>
            <a:r>
              <a:rPr lang="en-US" dirty="0">
                <a:cs typeface="Calibri"/>
              </a:rPr>
              <a:t> regarding maps that depict terrain and the physical environment –</a:t>
            </a:r>
          </a:p>
          <a:p>
            <a:pPr marL="171450" indent="-171450">
              <a:buFontTx/>
              <a:buChar char="-"/>
            </a:pPr>
            <a:r>
              <a:rPr lang="en-US" dirty="0">
                <a:cs typeface="Calibri"/>
              </a:rPr>
              <a:t>plethora of ways to represent terrain, </a:t>
            </a:r>
          </a:p>
          <a:p>
            <a:pPr marL="171450" indent="-171450">
              <a:buFontTx/>
              <a:buChar char="-"/>
            </a:pPr>
            <a:r>
              <a:rPr lang="en-US" dirty="0">
                <a:cs typeface="Calibri"/>
              </a:rPr>
              <a:t>cartographers are challenged with how to visualize the landscape using variety of techniques</a:t>
            </a:r>
          </a:p>
          <a:p>
            <a:pPr marL="628650" lvl="1" indent="-171450">
              <a:buFontTx/>
              <a:buChar char="-"/>
            </a:pPr>
            <a:r>
              <a:rPr lang="en-US" dirty="0" err="1">
                <a:cs typeface="Calibri"/>
              </a:rPr>
              <a:t>rtraditional</a:t>
            </a:r>
            <a:r>
              <a:rPr lang="en-US" dirty="0">
                <a:cs typeface="Calibri"/>
              </a:rPr>
              <a:t> manual relief techniques </a:t>
            </a:r>
          </a:p>
          <a:p>
            <a:pPr marL="628650" lvl="1" indent="-171450">
              <a:buFontTx/>
              <a:buChar char="-"/>
            </a:pPr>
            <a:r>
              <a:rPr lang="en-US" dirty="0">
                <a:cs typeface="Calibri"/>
              </a:rPr>
              <a:t>to more recent algorithmic relief techniques </a:t>
            </a:r>
          </a:p>
          <a:p>
            <a:pPr marL="628650" lvl="1" indent="-171450">
              <a:buFontTx/>
              <a:buChar char="-"/>
            </a:pPr>
            <a:r>
              <a:rPr lang="en-US" dirty="0">
                <a:cs typeface="Calibri"/>
              </a:rPr>
              <a:t>photo editing software such as Photoshop </a:t>
            </a:r>
          </a:p>
          <a:p>
            <a:pPr marL="171450" lvl="0" indent="-171450">
              <a:buFontTx/>
              <a:buChar char="-"/>
            </a:pPr>
            <a:r>
              <a:rPr lang="en-US" dirty="0">
                <a:cs typeface="Calibri"/>
              </a:rPr>
              <a:t>Both:</a:t>
            </a:r>
          </a:p>
          <a:p>
            <a:pPr marL="628650" lvl="1" indent="-171450">
              <a:buFontTx/>
              <a:buChar char="-"/>
            </a:pPr>
            <a:r>
              <a:rPr lang="en-US" dirty="0">
                <a:cs typeface="Calibri"/>
              </a:rPr>
              <a:t>with the intent to strike a balance between clarity, beauty, and realistic aesthetic representation of geography.</a:t>
            </a:r>
          </a:p>
        </p:txBody>
      </p:sp>
      <p:sp>
        <p:nvSpPr>
          <p:cNvPr id="4" name="Slide Number Placeholder 3"/>
          <p:cNvSpPr>
            <a:spLocks noGrp="1"/>
          </p:cNvSpPr>
          <p:nvPr>
            <p:ph type="sldNum" sz="quarter" idx="5"/>
          </p:nvPr>
        </p:nvSpPr>
        <p:spPr/>
        <p:txBody>
          <a:bodyPr/>
          <a:lstStyle/>
          <a:p>
            <a:fld id="{6E98CEE9-2A2C-4764-BCB4-82D88C28AE84}" type="slidenum">
              <a:rPr lang="en-US"/>
              <a:t>3</a:t>
            </a:fld>
            <a:endParaRPr lang="en-US"/>
          </a:p>
        </p:txBody>
      </p:sp>
    </p:spTree>
    <p:extLst>
      <p:ext uri="{BB962C8B-B14F-4D97-AF65-F5344CB8AC3E}">
        <p14:creationId xmlns:p14="http://schemas.microsoft.com/office/powerpoint/2010/main" val="21920005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better understand this relationship between aesthetics and terrain representation:</a:t>
            </a:r>
            <a:endParaRPr lang="en-US" dirty="0"/>
          </a:p>
          <a:p>
            <a:endParaRPr lang="en-US" dirty="0"/>
          </a:p>
          <a:p>
            <a:r>
              <a:rPr lang="en-US" dirty="0"/>
              <a:t>Content analysis</a:t>
            </a:r>
          </a:p>
          <a:p>
            <a:pPr marL="171450" indent="-171450">
              <a:buFontTx/>
              <a:buChar char="-"/>
            </a:pPr>
            <a:r>
              <a:rPr lang="en-US" dirty="0"/>
              <a:t> two volumes of the Atlas of Design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 publication made possible by the North American Cartographic Information Society dedicated showcasing some of the world’s most beautiful and intriguing cartographic designs.</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E98CEE9-2A2C-4764-BCB4-82D88C28AE84}" type="slidenum">
              <a:rPr lang="en-US"/>
              <a:t>4</a:t>
            </a:fld>
            <a:endParaRPr lang="en-US"/>
          </a:p>
        </p:txBody>
      </p:sp>
    </p:spTree>
    <p:extLst>
      <p:ext uri="{BB962C8B-B14F-4D97-AF65-F5344CB8AC3E}">
        <p14:creationId xmlns:p14="http://schemas.microsoft.com/office/powerpoint/2010/main" val="2113250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a:t>
            </a:r>
          </a:p>
          <a:p>
            <a:endParaRPr lang="en-US" dirty="0"/>
          </a:p>
          <a:p>
            <a:pPr marL="171450" indent="-171450">
              <a:buFontTx/>
              <a:buChar char="-"/>
            </a:pPr>
            <a:r>
              <a:rPr lang="en-US" dirty="0"/>
              <a:t>Entire collection of award winning student maps and posters from NACIS over past 11 years</a:t>
            </a:r>
          </a:p>
          <a:p>
            <a:pPr marL="171450" indent="-171450">
              <a:buFontTx/>
              <a:buChar char="-"/>
            </a:pPr>
            <a:r>
              <a:rPr lang="en-US" dirty="0"/>
              <a:t>To understand terrain techniques</a:t>
            </a:r>
          </a:p>
          <a:p>
            <a:pPr marL="171450" indent="-171450">
              <a:buFontTx/>
              <a:buChar char="-"/>
            </a:pPr>
            <a:r>
              <a:rPr lang="en-US" dirty="0"/>
              <a:t>Since </a:t>
            </a:r>
            <a:r>
              <a:rPr lang="en-US" dirty="0" err="1"/>
              <a:t>intereste</a:t>
            </a:r>
            <a:r>
              <a:rPr lang="en-US" dirty="0"/>
              <a:t> din aesthetics:</a:t>
            </a:r>
          </a:p>
          <a:p>
            <a:pPr marL="628650" lvl="1" indent="-171450">
              <a:buFontTx/>
              <a:buChar char="-"/>
            </a:pPr>
            <a:r>
              <a:rPr lang="en-US" dirty="0"/>
              <a:t>I thought the best place to search for best practices:</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these two sources as they are highest </a:t>
            </a:r>
            <a:r>
              <a:rPr lang="en-US" dirty="0" err="1"/>
              <a:t>standerd</a:t>
            </a:r>
            <a:r>
              <a:rPr lang="en-US" dirty="0"/>
              <a:t> of cartographic excellence since </a:t>
            </a:r>
          </a:p>
          <a:p>
            <a:pPr marL="1085850" marR="0" lvl="2" indent="-171450" algn="l" defTabSz="914400" rtl="0" eaLnBrk="1" fontAlgn="auto" latinLnBrk="0" hangingPunct="1">
              <a:lnSpc>
                <a:spcPct val="100000"/>
              </a:lnSpc>
              <a:spcBef>
                <a:spcPts val="0"/>
              </a:spcBef>
              <a:spcAft>
                <a:spcPts val="0"/>
              </a:spcAft>
              <a:buClrTx/>
              <a:buSzTx/>
              <a:buFontTx/>
              <a:buChar char="-"/>
              <a:tabLst/>
              <a:defRPr/>
            </a:pPr>
            <a:r>
              <a:rPr lang="en-US" dirty="0"/>
              <a:t>deemed most </a:t>
            </a:r>
            <a:r>
              <a:rPr lang="en-US" dirty="0" err="1"/>
              <a:t>succesful</a:t>
            </a:r>
            <a:r>
              <a:rPr lang="en-US" dirty="0"/>
              <a:t> for their design qualities by the general cartographic community.</a:t>
            </a:r>
          </a:p>
        </p:txBody>
      </p:sp>
      <p:sp>
        <p:nvSpPr>
          <p:cNvPr id="4" name="Slide Number Placeholder 3"/>
          <p:cNvSpPr>
            <a:spLocks noGrp="1"/>
          </p:cNvSpPr>
          <p:nvPr>
            <p:ph type="sldNum" sz="quarter" idx="5"/>
          </p:nvPr>
        </p:nvSpPr>
        <p:spPr/>
        <p:txBody>
          <a:bodyPr/>
          <a:lstStyle/>
          <a:p>
            <a:fld id="{6E98CEE9-2A2C-4764-BCB4-82D88C28AE84}" type="slidenum">
              <a:rPr lang="en-US"/>
              <a:t>5</a:t>
            </a:fld>
            <a:endParaRPr lang="en-US"/>
          </a:p>
        </p:txBody>
      </p:sp>
    </p:spTree>
    <p:extLst>
      <p:ext uri="{BB962C8B-B14F-4D97-AF65-F5344CB8AC3E}">
        <p14:creationId xmlns:p14="http://schemas.microsoft.com/office/powerpoint/2010/main" val="90450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showed that out of eighty maps total in the collection, 46 of them used shaded relief or some form of terrain representation. </a:t>
            </a:r>
            <a:endParaRPr lang="en-US">
              <a:cs typeface="Calibri"/>
            </a:endParaRPr>
          </a:p>
        </p:txBody>
      </p:sp>
      <p:sp>
        <p:nvSpPr>
          <p:cNvPr id="4" name="Slide Number Placeholder 3"/>
          <p:cNvSpPr>
            <a:spLocks noGrp="1"/>
          </p:cNvSpPr>
          <p:nvPr>
            <p:ph type="sldNum" sz="quarter" idx="5"/>
          </p:nvPr>
        </p:nvSpPr>
        <p:spPr/>
        <p:txBody>
          <a:bodyPr/>
          <a:lstStyle/>
          <a:p>
            <a:fld id="{6E98CEE9-2A2C-4764-BCB4-82D88C28AE84}" type="slidenum">
              <a:rPr lang="en-US"/>
              <a:t>6</a:t>
            </a:fld>
            <a:endParaRPr lang="en-US"/>
          </a:p>
        </p:txBody>
      </p:sp>
    </p:spTree>
    <p:extLst>
      <p:ext uri="{BB962C8B-B14F-4D97-AF65-F5344CB8AC3E}">
        <p14:creationId xmlns:p14="http://schemas.microsoft.com/office/powerpoint/2010/main" val="2900274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the maps that used shaded relief:</a:t>
            </a:r>
          </a:p>
          <a:p>
            <a:pPr marL="171450" indent="-171450">
              <a:buFontTx/>
              <a:buChar char="-"/>
            </a:pPr>
            <a:r>
              <a:rPr lang="en-US" dirty="0"/>
              <a:t>A majority of them used a standard analytical shaded relief technique</a:t>
            </a:r>
          </a:p>
          <a:p>
            <a:pPr marL="171450" indent="-171450">
              <a:buFontTx/>
              <a:buChar char="-"/>
            </a:pPr>
            <a:r>
              <a:rPr lang="en-US" dirty="0"/>
              <a:t>a handful used a popular relief technique generated from a 3-D rendering software called Blender</a:t>
            </a:r>
          </a:p>
          <a:p>
            <a:pPr marL="171450" indent="-171450">
              <a:buFontTx/>
              <a:buChar char="-"/>
            </a:pPr>
            <a:r>
              <a:rPr lang="en-US" dirty="0"/>
              <a:t>and one used a traditional manual shaded relief. </a:t>
            </a:r>
          </a:p>
        </p:txBody>
      </p:sp>
      <p:sp>
        <p:nvSpPr>
          <p:cNvPr id="4" name="Slide Number Placeholder 3"/>
          <p:cNvSpPr>
            <a:spLocks noGrp="1"/>
          </p:cNvSpPr>
          <p:nvPr>
            <p:ph type="sldNum" sz="quarter" idx="5"/>
          </p:nvPr>
        </p:nvSpPr>
        <p:spPr/>
        <p:txBody>
          <a:bodyPr/>
          <a:lstStyle/>
          <a:p>
            <a:fld id="{6E98CEE9-2A2C-4764-BCB4-82D88C28AE84}" type="slidenum">
              <a:rPr lang="en-US"/>
              <a:t>7</a:t>
            </a:fld>
            <a:endParaRPr lang="en-US"/>
          </a:p>
        </p:txBody>
      </p:sp>
    </p:spTree>
    <p:extLst>
      <p:ext uri="{BB962C8B-B14F-4D97-AF65-F5344CB8AC3E}">
        <p14:creationId xmlns:p14="http://schemas.microsoft.com/office/powerpoint/2010/main" val="155181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Additionally these maps were most commonly paired with:</a:t>
            </a:r>
          </a:p>
          <a:p>
            <a:pPr marL="171450" indent="-171450">
              <a:buFontTx/>
              <a:buChar char="-"/>
            </a:pPr>
            <a:r>
              <a:rPr lang="en-US" dirty="0"/>
              <a:t>hypsometric tinting, landcover, or orthoimagery (sometimes a pairing of the latter two), </a:t>
            </a:r>
          </a:p>
          <a:p>
            <a:pPr marL="171450" indent="-171450">
              <a:buFontTx/>
              <a:buChar char="-"/>
            </a:pPr>
            <a:r>
              <a:rPr lang="en-US" dirty="0"/>
              <a:t>suggesting that the successful use of relief and terrain mapping requires an understanding of the interplay between these shaded relief and thematic terrain elements.</a:t>
            </a:r>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6E98CEE9-2A2C-4764-BCB4-82D88C28AE84}" type="slidenum">
              <a:rPr lang="en-US"/>
              <a:t>8</a:t>
            </a:fld>
            <a:endParaRPr lang="en-US"/>
          </a:p>
        </p:txBody>
      </p:sp>
    </p:spTree>
    <p:extLst>
      <p:ext uri="{BB962C8B-B14F-4D97-AF65-F5344CB8AC3E}">
        <p14:creationId xmlns:p14="http://schemas.microsoft.com/office/powerpoint/2010/main" val="2122513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content analysis directly informs my research objective which is to </a:t>
            </a:r>
          </a:p>
          <a:p>
            <a:endParaRPr lang="en-US" dirty="0">
              <a:cs typeface="Calibri"/>
            </a:endParaRPr>
          </a:p>
          <a:p>
            <a:pPr>
              <a:lnSpc>
                <a:spcPct val="120000"/>
              </a:lnSpc>
              <a:spcBef>
                <a:spcPts val="1200"/>
              </a:spcBef>
              <a:spcAft>
                <a:spcPts val="200"/>
              </a:spcAft>
            </a:pPr>
            <a:r>
              <a:rPr lang="en-US" dirty="0"/>
              <a:t>examine both </a:t>
            </a:r>
            <a:r>
              <a:rPr lang="en-US" b="1" dirty="0"/>
              <a:t>traditional </a:t>
            </a:r>
            <a:r>
              <a:rPr lang="en-US" dirty="0"/>
              <a:t>and </a:t>
            </a:r>
            <a:r>
              <a:rPr lang="en-US" b="1" dirty="0"/>
              <a:t>contemporary </a:t>
            </a:r>
            <a:r>
              <a:rPr lang="en-US" dirty="0"/>
              <a:t>relief shading techniques found in terrain maps, </a:t>
            </a:r>
          </a:p>
          <a:p>
            <a:pPr>
              <a:lnSpc>
                <a:spcPct val="120000"/>
              </a:lnSpc>
              <a:spcBef>
                <a:spcPts val="1200"/>
              </a:spcBef>
              <a:spcAft>
                <a:spcPts val="200"/>
              </a:spcAft>
            </a:pPr>
            <a:r>
              <a:rPr lang="en-US" dirty="0"/>
              <a:t>- with aims to </a:t>
            </a:r>
            <a:r>
              <a:rPr lang="en-US" b="1" dirty="0"/>
              <a:t>empirically assess map reader perception.</a:t>
            </a:r>
            <a:r>
              <a:rPr lang="en-US" dirty="0"/>
              <a:t> </a:t>
            </a:r>
            <a:endParaRPr lang="en-US" dirty="0">
              <a:cs typeface="Calibri"/>
            </a:endParaRPr>
          </a:p>
          <a:p>
            <a:pPr>
              <a:lnSpc>
                <a:spcPct val="120000"/>
              </a:lnSpc>
              <a:spcBef>
                <a:spcPts val="1200"/>
              </a:spcBef>
              <a:spcAft>
                <a:spcPts val="200"/>
              </a:spcAft>
            </a:pPr>
            <a:endParaRPr lang="en-US" dirty="0"/>
          </a:p>
          <a:p>
            <a:pPr>
              <a:lnSpc>
                <a:spcPct val="120000"/>
              </a:lnSpc>
              <a:spcBef>
                <a:spcPts val="1200"/>
              </a:spcBef>
              <a:spcAft>
                <a:spcPts val="200"/>
              </a:spcAft>
            </a:pPr>
            <a:r>
              <a:rPr lang="en-US" dirty="0"/>
              <a:t>Specifically, this research investigates:</a:t>
            </a:r>
          </a:p>
          <a:p>
            <a:pPr marL="171450" indent="-171450">
              <a:lnSpc>
                <a:spcPct val="120000"/>
              </a:lnSpc>
              <a:spcBef>
                <a:spcPts val="1200"/>
              </a:spcBef>
              <a:spcAft>
                <a:spcPts val="200"/>
              </a:spcAft>
              <a:buFontTx/>
              <a:buChar char="-"/>
            </a:pPr>
            <a:r>
              <a:rPr lang="en-US" dirty="0"/>
              <a:t>the way three relief shading techniques (</a:t>
            </a:r>
            <a:r>
              <a:rPr lang="en-US" b="1" dirty="0"/>
              <a:t>Manual relief</a:t>
            </a:r>
            <a:r>
              <a:rPr lang="en-US" dirty="0"/>
              <a:t>, </a:t>
            </a:r>
            <a:r>
              <a:rPr lang="en-US" b="1" dirty="0"/>
              <a:t>analytical multidirectional relief</a:t>
            </a:r>
            <a:r>
              <a:rPr lang="en-US" dirty="0"/>
              <a:t>, and </a:t>
            </a:r>
            <a:r>
              <a:rPr lang="en-US" b="1" dirty="0"/>
              <a:t>Blender generated relief)</a:t>
            </a:r>
            <a:r>
              <a:rPr lang="en-US" dirty="0"/>
              <a:t> </a:t>
            </a:r>
          </a:p>
          <a:p>
            <a:pPr marL="171450" indent="-171450">
              <a:lnSpc>
                <a:spcPct val="120000"/>
              </a:lnSpc>
              <a:spcBef>
                <a:spcPts val="1200"/>
              </a:spcBef>
              <a:spcAft>
                <a:spcPts val="200"/>
              </a:spcAft>
              <a:buFontTx/>
              <a:buChar char="-"/>
            </a:pPr>
            <a:r>
              <a:rPr lang="en-US" dirty="0"/>
              <a:t>influence landform clarity and overall aesthetic appeal, when blended with </a:t>
            </a:r>
            <a:r>
              <a:rPr lang="en-US" b="1" dirty="0"/>
              <a:t>hypsometric tinting</a:t>
            </a:r>
            <a:r>
              <a:rPr lang="en-US" dirty="0"/>
              <a:t>, </a:t>
            </a:r>
            <a:r>
              <a:rPr lang="en-US" b="1" dirty="0"/>
              <a:t>landcover</a:t>
            </a:r>
            <a:r>
              <a:rPr lang="en-US" dirty="0"/>
              <a:t>, and </a:t>
            </a:r>
            <a:r>
              <a:rPr lang="en-US" b="1" dirty="0"/>
              <a:t>orthoimagery</a:t>
            </a:r>
            <a:r>
              <a:rPr lang="en-US" dirty="0"/>
              <a:t>.</a:t>
            </a:r>
          </a:p>
          <a:p>
            <a:pPr>
              <a:lnSpc>
                <a:spcPct val="120000"/>
              </a:lnSpc>
              <a:spcBef>
                <a:spcPts val="1200"/>
              </a:spcBef>
              <a:spcAft>
                <a:spcPts val="200"/>
              </a:spcAft>
            </a:pPr>
            <a:endParaRPr lang="en-US" dirty="0">
              <a:cs typeface="Calibri"/>
            </a:endParaRPr>
          </a:p>
          <a:p>
            <a:pPr>
              <a:lnSpc>
                <a:spcPct val="120000"/>
              </a:lnSpc>
              <a:spcBef>
                <a:spcPts val="1200"/>
              </a:spcBef>
              <a:spcAft>
                <a:spcPts val="200"/>
              </a:spcAft>
            </a:pPr>
            <a:r>
              <a:rPr lang="en-US" dirty="0">
                <a:cs typeface="Calibri"/>
              </a:rPr>
              <a:t>The following research question will thus drive the remainder of my research</a:t>
            </a:r>
          </a:p>
        </p:txBody>
      </p:sp>
      <p:sp>
        <p:nvSpPr>
          <p:cNvPr id="4" name="Slide Number Placeholder 3"/>
          <p:cNvSpPr>
            <a:spLocks noGrp="1"/>
          </p:cNvSpPr>
          <p:nvPr>
            <p:ph type="sldNum" sz="quarter" idx="5"/>
          </p:nvPr>
        </p:nvSpPr>
        <p:spPr/>
        <p:txBody>
          <a:bodyPr/>
          <a:lstStyle/>
          <a:p>
            <a:fld id="{6E98CEE9-2A2C-4764-BCB4-82D88C28AE84}" type="slidenum">
              <a:rPr lang="en-US"/>
              <a:t>9</a:t>
            </a:fld>
            <a:endParaRPr lang="en-US"/>
          </a:p>
        </p:txBody>
      </p:sp>
    </p:spTree>
    <p:extLst>
      <p:ext uri="{BB962C8B-B14F-4D97-AF65-F5344CB8AC3E}">
        <p14:creationId xmlns:p14="http://schemas.microsoft.com/office/powerpoint/2010/main" val="704079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4/9/21</a:t>
            </a:fld>
            <a:endParaRPr lang="en-US"/>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59009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4/9/21</a:t>
            </a:fld>
            <a:endParaRPr lang="en-US"/>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78278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4/9/21</a:t>
            </a:fld>
            <a:endParaRPr lang="en-US"/>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13730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4/9/21</a:t>
            </a:fld>
            <a:endParaRPr lang="en-US"/>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98362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4/9/21</a:t>
            </a:fld>
            <a:endParaRPr lang="en-US"/>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573608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4/9/21</a:t>
            </a:fld>
            <a:endParaRPr lang="en-US"/>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991735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4/9/21</a:t>
            </a:fld>
            <a:endParaRPr lang="en-US"/>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573527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4/9/21</a:t>
            </a:fld>
            <a:endParaRPr lang="en-US"/>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82702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4/9/21</a:t>
            </a:fld>
            <a:endParaRPr lang="en-US"/>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20350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4/9/21</a:t>
            </a:fld>
            <a:endParaRPr lang="en-US"/>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a:p>
        </p:txBody>
      </p:sp>
    </p:spTree>
    <p:extLst>
      <p:ext uri="{BB962C8B-B14F-4D97-AF65-F5344CB8AC3E}">
        <p14:creationId xmlns:p14="http://schemas.microsoft.com/office/powerpoint/2010/main" val="140904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4/9/21</a:t>
            </a:fld>
            <a:endParaRPr lang="en-US"/>
          </a:p>
        </p:txBody>
      </p:sp>
      <p:sp>
        <p:nvSpPr>
          <p:cNvPr id="6" name="Footer Placeholder 5"/>
          <p:cNvSpPr>
            <a:spLocks noGrp="1"/>
          </p:cNvSpPr>
          <p:nvPr>
            <p:ph type="ftr" sz="quarter" idx="11"/>
          </p:nvPr>
        </p:nvSpPr>
        <p:spPr>
          <a:xfrm>
            <a:off x="1097279" y="6446838"/>
            <a:ext cx="6818262" cy="365125"/>
          </a:xfrm>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94707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4/9/21</a:t>
            </a:fld>
            <a:endParaRPr lang="en-US"/>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5313075"/>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0" r:id="rId6"/>
    <p:sldLayoutId id="2147483826" r:id="rId7"/>
    <p:sldLayoutId id="2147483827" r:id="rId8"/>
    <p:sldLayoutId id="2147483828" r:id="rId9"/>
    <p:sldLayoutId id="2147483829" r:id="rId10"/>
    <p:sldLayoutId id="2147483831" r:id="rId11"/>
  </p:sldLayoutIdLst>
  <p:hf sldNum="0" hdr="0" ftr="0" dt="0"/>
  <p:txStyles>
    <p:titleStyle>
      <a:lvl1pPr algn="l" defTabSz="914400" rtl="0" eaLnBrk="1" latinLnBrk="0" hangingPunct="1">
        <a:lnSpc>
          <a:spcPct val="90000"/>
        </a:lnSpc>
        <a:spcBef>
          <a:spcPct val="0"/>
        </a:spcBef>
        <a:buNone/>
        <a:defRPr sz="55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hyperlink" Target="http://shadedreliefarchive.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unsplash.com/s/photos/crater-lake?utm_source=unsplash&amp;utm_medium=referral&amp;utm_content=creditCopyText" TargetMode="External"/><Relationship Id="rId5" Type="http://schemas.openxmlformats.org/officeDocument/2006/relationships/hyperlink" Target="https://unsplash.com/@reallygoodjames?utm_source=unsplash&amp;utm_medium=referral&amp;utm_content=creditCopyText"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hyperlink" Target="https://pubs.usgs.gov/dds/dds-72/site/data.ht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hadedrelief.com/SampleElevationModels/" TargetMode="Externa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26" Type="http://schemas.openxmlformats.org/officeDocument/2006/relationships/image" Target="../media/image39.png"/><Relationship Id="rId21" Type="http://schemas.openxmlformats.org/officeDocument/2006/relationships/image" Target="../media/image37.png"/><Relationship Id="rId42" Type="http://schemas.openxmlformats.org/officeDocument/2006/relationships/image" Target="../media/image47.png"/><Relationship Id="rId47" Type="http://schemas.openxmlformats.org/officeDocument/2006/relationships/customXml" Target="../ink/ink22.xml"/><Relationship Id="rId63" Type="http://schemas.openxmlformats.org/officeDocument/2006/relationships/image" Target="../media/image55.png"/><Relationship Id="rId68" Type="http://schemas.openxmlformats.org/officeDocument/2006/relationships/customXml" Target="../ink/ink37.xml"/><Relationship Id="rId7" Type="http://schemas.openxmlformats.org/officeDocument/2006/relationships/image" Target="../media/image30.png"/><Relationship Id="rId2" Type="http://schemas.openxmlformats.org/officeDocument/2006/relationships/notesSlide" Target="../notesSlides/notesSlide16.xml"/><Relationship Id="rId16" Type="http://schemas.openxmlformats.org/officeDocument/2006/relationships/customXml" Target="../ink/ink6.xml"/><Relationship Id="rId29" Type="http://schemas.openxmlformats.org/officeDocument/2006/relationships/customXml" Target="../ink/ink13.xml"/><Relationship Id="rId11" Type="http://schemas.openxmlformats.org/officeDocument/2006/relationships/image" Target="../media/image32.png"/><Relationship Id="rId24" Type="http://schemas.openxmlformats.org/officeDocument/2006/relationships/image" Target="../media/image38.png"/><Relationship Id="rId32" Type="http://schemas.openxmlformats.org/officeDocument/2006/relationships/image" Target="../media/image42.png"/><Relationship Id="rId37" Type="http://schemas.openxmlformats.org/officeDocument/2006/relationships/customXml" Target="../ink/ink17.xml"/><Relationship Id="rId40" Type="http://schemas.openxmlformats.org/officeDocument/2006/relationships/image" Target="../media/image46.png"/><Relationship Id="rId45" Type="http://schemas.openxmlformats.org/officeDocument/2006/relationships/customXml" Target="../ink/ink21.xml"/><Relationship Id="rId53" Type="http://schemas.openxmlformats.org/officeDocument/2006/relationships/customXml" Target="../ink/ink25.xml"/><Relationship Id="rId58" Type="http://schemas.openxmlformats.org/officeDocument/2006/relationships/customXml" Target="../ink/ink29.xml"/><Relationship Id="rId66" Type="http://schemas.openxmlformats.org/officeDocument/2006/relationships/customXml" Target="../ink/ink35.xml"/><Relationship Id="rId5" Type="http://schemas.openxmlformats.org/officeDocument/2006/relationships/image" Target="../media/image29.png"/><Relationship Id="rId61" Type="http://schemas.openxmlformats.org/officeDocument/2006/relationships/image" Target="../media/image54.png"/><Relationship Id="rId19" Type="http://schemas.openxmlformats.org/officeDocument/2006/relationships/image" Target="../media/image36.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customXml" Target="../ink/ink12.xml"/><Relationship Id="rId30" Type="http://schemas.openxmlformats.org/officeDocument/2006/relationships/image" Target="../media/image41.png"/><Relationship Id="rId35" Type="http://schemas.openxmlformats.org/officeDocument/2006/relationships/customXml" Target="../ink/ink16.xml"/><Relationship Id="rId43" Type="http://schemas.openxmlformats.org/officeDocument/2006/relationships/customXml" Target="../ink/ink20.xml"/><Relationship Id="rId48" Type="http://schemas.openxmlformats.org/officeDocument/2006/relationships/image" Target="../media/image50.png"/><Relationship Id="rId56" Type="http://schemas.openxmlformats.org/officeDocument/2006/relationships/image" Target="../media/image53.png"/><Relationship Id="rId64" Type="http://schemas.openxmlformats.org/officeDocument/2006/relationships/customXml" Target="../ink/ink33.xml"/><Relationship Id="rId69" Type="http://schemas.openxmlformats.org/officeDocument/2006/relationships/customXml" Target="../ink/ink38.xml"/><Relationship Id="rId8" Type="http://schemas.openxmlformats.org/officeDocument/2006/relationships/customXml" Target="../ink/ink2.xml"/><Relationship Id="rId51" Type="http://schemas.openxmlformats.org/officeDocument/2006/relationships/customXml" Target="../ink/ink24.xml"/><Relationship Id="rId3" Type="http://schemas.openxmlformats.org/officeDocument/2006/relationships/image" Target="../media/image24.png"/><Relationship Id="rId12" Type="http://schemas.openxmlformats.org/officeDocument/2006/relationships/customXml" Target="../ink/ink4.xml"/><Relationship Id="rId17" Type="http://schemas.openxmlformats.org/officeDocument/2006/relationships/image" Target="../media/image35.png"/><Relationship Id="rId25" Type="http://schemas.openxmlformats.org/officeDocument/2006/relationships/customXml" Target="../ink/ink11.xml"/><Relationship Id="rId33" Type="http://schemas.openxmlformats.org/officeDocument/2006/relationships/customXml" Target="../ink/ink15.xml"/><Relationship Id="rId38" Type="http://schemas.openxmlformats.org/officeDocument/2006/relationships/image" Target="../media/image45.png"/><Relationship Id="rId46" Type="http://schemas.openxmlformats.org/officeDocument/2006/relationships/image" Target="../media/image49.png"/><Relationship Id="rId59" Type="http://schemas.openxmlformats.org/officeDocument/2006/relationships/customXml" Target="../ink/ink30.xml"/><Relationship Id="rId67" Type="http://schemas.openxmlformats.org/officeDocument/2006/relationships/customXml" Target="../ink/ink36.xml"/><Relationship Id="rId20" Type="http://schemas.openxmlformats.org/officeDocument/2006/relationships/customXml" Target="../ink/ink8.xml"/><Relationship Id="rId41" Type="http://schemas.openxmlformats.org/officeDocument/2006/relationships/customXml" Target="../ink/ink19.xml"/><Relationship Id="rId54" Type="http://schemas.openxmlformats.org/officeDocument/2006/relationships/customXml" Target="../ink/ink26.xml"/><Relationship Id="rId62" Type="http://schemas.openxmlformats.org/officeDocument/2006/relationships/customXml" Target="../ink/ink32.xml"/><Relationship Id="rId70" Type="http://schemas.openxmlformats.org/officeDocument/2006/relationships/customXml" Target="../ink/ink39.xml"/><Relationship Id="rId1" Type="http://schemas.openxmlformats.org/officeDocument/2006/relationships/slideLayout" Target="../slideLayouts/slideLayout2.xml"/><Relationship Id="rId6" Type="http://schemas.openxmlformats.org/officeDocument/2006/relationships/customXml" Target="../ink/ink1.xml"/><Relationship Id="rId15" Type="http://schemas.openxmlformats.org/officeDocument/2006/relationships/image" Target="../media/image34.png"/><Relationship Id="rId23" Type="http://schemas.openxmlformats.org/officeDocument/2006/relationships/customXml" Target="../ink/ink10.xml"/><Relationship Id="rId28" Type="http://schemas.openxmlformats.org/officeDocument/2006/relationships/image" Target="../media/image40.png"/><Relationship Id="rId36" Type="http://schemas.openxmlformats.org/officeDocument/2006/relationships/image" Target="../media/image44.png"/><Relationship Id="rId49" Type="http://schemas.openxmlformats.org/officeDocument/2006/relationships/customXml" Target="../ink/ink23.xml"/><Relationship Id="rId57" Type="http://schemas.openxmlformats.org/officeDocument/2006/relationships/customXml" Target="../ink/ink28.xml"/><Relationship Id="rId10" Type="http://schemas.openxmlformats.org/officeDocument/2006/relationships/customXml" Target="../ink/ink3.xml"/><Relationship Id="rId31" Type="http://schemas.openxmlformats.org/officeDocument/2006/relationships/customXml" Target="../ink/ink14.xml"/><Relationship Id="rId44" Type="http://schemas.openxmlformats.org/officeDocument/2006/relationships/image" Target="../media/image48.png"/><Relationship Id="rId52" Type="http://schemas.openxmlformats.org/officeDocument/2006/relationships/image" Target="../media/image52.png"/><Relationship Id="rId60" Type="http://schemas.openxmlformats.org/officeDocument/2006/relationships/customXml" Target="../ink/ink31.xml"/><Relationship Id="rId65" Type="http://schemas.openxmlformats.org/officeDocument/2006/relationships/customXml" Target="../ink/ink34.xml"/><Relationship Id="rId4" Type="http://schemas.openxmlformats.org/officeDocument/2006/relationships/image" Target="../media/image28.png"/><Relationship Id="rId9" Type="http://schemas.openxmlformats.org/officeDocument/2006/relationships/image" Target="../media/image31.png"/><Relationship Id="rId13" Type="http://schemas.openxmlformats.org/officeDocument/2006/relationships/image" Target="../media/image33.png"/><Relationship Id="rId18" Type="http://schemas.openxmlformats.org/officeDocument/2006/relationships/customXml" Target="../ink/ink7.xml"/><Relationship Id="rId39" Type="http://schemas.openxmlformats.org/officeDocument/2006/relationships/customXml" Target="../ink/ink18.xml"/><Relationship Id="rId34" Type="http://schemas.openxmlformats.org/officeDocument/2006/relationships/image" Target="../media/image43.png"/><Relationship Id="rId50" Type="http://schemas.openxmlformats.org/officeDocument/2006/relationships/image" Target="../media/image51.png"/><Relationship Id="rId55" Type="http://schemas.openxmlformats.org/officeDocument/2006/relationships/customXml" Target="../ink/ink27.xml"/></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shadedrelief.com/north-america/" TargetMode="External"/><Relationship Id="rId5" Type="http://schemas.openxmlformats.org/officeDocument/2006/relationships/image" Target="../media/image6.png"/><Relationship Id="rId4" Type="http://schemas.openxmlformats.org/officeDocument/2006/relationships/hyperlink" Target="http://www.nationalgeographic.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ctrTitle"/>
          </p:nvPr>
        </p:nvSpPr>
        <p:spPr/>
        <p:txBody>
          <a:bodyPr anchor="ctr">
            <a:normAutofit/>
          </a:bodyPr>
          <a:lstStyle/>
          <a:p>
            <a:br>
              <a:rPr lang="en-US" sz="4000" dirty="0">
                <a:ea typeface="+mj-lt"/>
                <a:cs typeface="+mj-lt"/>
              </a:rPr>
            </a:br>
            <a:r>
              <a:rPr lang="en-US" sz="4000" dirty="0">
                <a:ea typeface="+mj-lt"/>
                <a:cs typeface="+mj-lt"/>
              </a:rPr>
              <a:t>That’s a Relief: Assessing Landform Clarity and Aesthetic Preference in Terrain Maps </a:t>
            </a:r>
            <a:endParaRPr lang="en-US" sz="4000" dirty="0"/>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type="subTitle" idx="1"/>
          </p:nvPr>
        </p:nvSpPr>
        <p:spPr>
          <a:xfrm>
            <a:off x="1173321" y="4564555"/>
            <a:ext cx="10058400" cy="571501"/>
          </a:xfrm>
        </p:spPr>
        <p:txBody>
          <a:bodyPr vert="horz" lIns="0" tIns="45720" rIns="0" bIns="45720" rtlCol="0" anchor="ctr">
            <a:noAutofit/>
          </a:bodyPr>
          <a:lstStyle/>
          <a:p>
            <a:pPr algn="r">
              <a:lnSpc>
                <a:spcPct val="100000"/>
              </a:lnSpc>
              <a:spcBef>
                <a:spcPts val="400"/>
              </a:spcBef>
              <a:spcAft>
                <a:spcPts val="100"/>
              </a:spcAft>
            </a:pPr>
            <a:r>
              <a:rPr lang="en-US" sz="1200">
                <a:latin typeface="Arial Nova Light"/>
              </a:rPr>
              <a:t>Saturday 10th, 2021</a:t>
            </a:r>
          </a:p>
          <a:p>
            <a:pPr algn="r">
              <a:lnSpc>
                <a:spcPct val="100000"/>
              </a:lnSpc>
              <a:spcBef>
                <a:spcPts val="400"/>
              </a:spcBef>
              <a:spcAft>
                <a:spcPts val="100"/>
              </a:spcAft>
            </a:pPr>
            <a:r>
              <a:rPr lang="en-US" sz="1200">
                <a:latin typeface="Arial Nova Light"/>
              </a:rPr>
              <a:t>AAG 2021</a:t>
            </a:r>
          </a:p>
        </p:txBody>
      </p:sp>
      <p:pic>
        <p:nvPicPr>
          <p:cNvPr id="5" name="Picture 5" descr="Logo, company name&#10;&#10;Description automatically generated">
            <a:extLst>
              <a:ext uri="{FF2B5EF4-FFF2-40B4-BE49-F238E27FC236}">
                <a16:creationId xmlns:a16="http://schemas.microsoft.com/office/drawing/2014/main" id="{F2C35205-D9F9-4A79-A53C-71A7CB752AE6}"/>
              </a:ext>
            </a:extLst>
          </p:cNvPr>
          <p:cNvPicPr>
            <a:picLocks noChangeAspect="1"/>
          </p:cNvPicPr>
          <p:nvPr/>
        </p:nvPicPr>
        <p:blipFill>
          <a:blip r:embed="rId3"/>
          <a:stretch>
            <a:fillRect/>
          </a:stretch>
        </p:blipFill>
        <p:spPr>
          <a:xfrm>
            <a:off x="9816611" y="5299276"/>
            <a:ext cx="2376854" cy="1095215"/>
          </a:xfrm>
          <a:prstGeom prst="rect">
            <a:avLst/>
          </a:prstGeom>
        </p:spPr>
      </p:pic>
      <p:pic>
        <p:nvPicPr>
          <p:cNvPr id="7" name="Picture 7" descr="Logo&#10;&#10;Description automatically generated">
            <a:extLst>
              <a:ext uri="{FF2B5EF4-FFF2-40B4-BE49-F238E27FC236}">
                <a16:creationId xmlns:a16="http://schemas.microsoft.com/office/drawing/2014/main" id="{5E513AC6-8A19-407E-957F-9C06DE538476}"/>
              </a:ext>
            </a:extLst>
          </p:cNvPr>
          <p:cNvPicPr>
            <a:picLocks noChangeAspect="1"/>
          </p:cNvPicPr>
          <p:nvPr/>
        </p:nvPicPr>
        <p:blipFill>
          <a:blip r:embed="rId4"/>
          <a:stretch>
            <a:fillRect/>
          </a:stretch>
        </p:blipFill>
        <p:spPr>
          <a:xfrm>
            <a:off x="8739553" y="5383822"/>
            <a:ext cx="1021375" cy="1014190"/>
          </a:xfrm>
          <a:prstGeom prst="rect">
            <a:avLst/>
          </a:prstGeom>
        </p:spPr>
      </p:pic>
      <p:sp>
        <p:nvSpPr>
          <p:cNvPr id="8" name="TextBox 7">
            <a:extLst>
              <a:ext uri="{FF2B5EF4-FFF2-40B4-BE49-F238E27FC236}">
                <a16:creationId xmlns:a16="http://schemas.microsoft.com/office/drawing/2014/main" id="{DC032336-2096-48BE-9D4A-AB9363D08933}"/>
              </a:ext>
            </a:extLst>
          </p:cNvPr>
          <p:cNvSpPr txBox="1"/>
          <p:nvPr/>
        </p:nvSpPr>
        <p:spPr>
          <a:xfrm>
            <a:off x="1097573" y="3471496"/>
            <a:ext cx="6743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latin typeface="Abadi"/>
              <a:cs typeface="Segoe UI"/>
            </a:endParaRPr>
          </a:p>
        </p:txBody>
      </p:sp>
      <p:sp>
        <p:nvSpPr>
          <p:cNvPr id="9" name="TextBox 8">
            <a:extLst>
              <a:ext uri="{FF2B5EF4-FFF2-40B4-BE49-F238E27FC236}">
                <a16:creationId xmlns:a16="http://schemas.microsoft.com/office/drawing/2014/main" id="{5236DF85-869B-41E5-9777-C0E70D8118D6}"/>
              </a:ext>
            </a:extLst>
          </p:cNvPr>
          <p:cNvSpPr txBox="1"/>
          <p:nvPr/>
        </p:nvSpPr>
        <p:spPr>
          <a:xfrm>
            <a:off x="1097573" y="3471495"/>
            <a:ext cx="546881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Nathaniel A. K. Douglass</a:t>
            </a:r>
          </a:p>
          <a:p>
            <a:r>
              <a:rPr lang="en-US"/>
              <a:t>University of Oregon</a:t>
            </a:r>
          </a:p>
          <a:p>
            <a:r>
              <a:rPr lang="en-US">
                <a:ea typeface="+mn-lt"/>
                <a:cs typeface="+mn-lt"/>
              </a:rPr>
              <a:t>Spatial Cognition, Computation, and Complexity Lab</a:t>
            </a:r>
            <a:endParaRPr lang="en-US"/>
          </a:p>
        </p:txBody>
      </p:sp>
      <p:pic>
        <p:nvPicPr>
          <p:cNvPr id="10" name="Graphic 10" descr="Mountains outline">
            <a:extLst>
              <a:ext uri="{FF2B5EF4-FFF2-40B4-BE49-F238E27FC236}">
                <a16:creationId xmlns:a16="http://schemas.microsoft.com/office/drawing/2014/main" id="{90DBBF90-7701-4F79-A3CC-05C2FF9891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903069" y="3733800"/>
            <a:ext cx="914400" cy="914400"/>
          </a:xfrm>
          <a:prstGeom prst="rect">
            <a:avLst/>
          </a:prstGeom>
        </p:spPr>
      </p:pic>
    </p:spTree>
    <p:extLst>
      <p:ext uri="{BB962C8B-B14F-4D97-AF65-F5344CB8AC3E}">
        <p14:creationId xmlns:p14="http://schemas.microsoft.com/office/powerpoint/2010/main" val="307957862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Methodology</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71621" y="2517080"/>
            <a:ext cx="10058400" cy="2357696"/>
          </a:xfrm>
        </p:spPr>
        <p:txBody>
          <a:bodyPr vert="horz" lIns="0" tIns="45720" rIns="0" bIns="45720" rtlCol="0" anchor="ctr">
            <a:normAutofit/>
          </a:bodyPr>
          <a:lstStyle/>
          <a:p>
            <a:r>
              <a:rPr lang="en-US" dirty="0">
                <a:ea typeface="+mn-lt"/>
                <a:cs typeface="+mn-lt"/>
              </a:rPr>
              <a:t>The research questions are answered through a </a:t>
            </a:r>
            <a:r>
              <a:rPr lang="en-US" b="1" dirty="0">
                <a:solidFill>
                  <a:srgbClr val="FFC000"/>
                </a:solidFill>
                <a:ea typeface="+mn-lt"/>
                <a:cs typeface="+mn-lt"/>
              </a:rPr>
              <a:t>two-part user study experiment</a:t>
            </a:r>
            <a:r>
              <a:rPr lang="en-US" dirty="0">
                <a:ea typeface="+mn-lt"/>
                <a:cs typeface="+mn-lt"/>
              </a:rPr>
              <a:t>. </a:t>
            </a:r>
            <a:endParaRPr lang="en-US" b="1" dirty="0">
              <a:ea typeface="+mn-lt"/>
              <a:cs typeface="+mn-lt"/>
            </a:endParaRPr>
          </a:p>
          <a:p>
            <a:r>
              <a:rPr lang="en-US" b="1" dirty="0">
                <a:ea typeface="+mn-lt"/>
                <a:cs typeface="+mn-lt"/>
              </a:rPr>
              <a:t>RQ1</a:t>
            </a:r>
            <a:r>
              <a:rPr lang="en-US" dirty="0">
                <a:ea typeface="+mn-lt"/>
                <a:cs typeface="+mn-lt"/>
              </a:rPr>
              <a:t> will be examined during part one of the experiment, where participants will rank the </a:t>
            </a:r>
            <a:r>
              <a:rPr lang="en-US" b="1" dirty="0">
                <a:solidFill>
                  <a:schemeClr val="accent1"/>
                </a:solidFill>
                <a:ea typeface="+mn-lt"/>
                <a:cs typeface="+mn-lt"/>
              </a:rPr>
              <a:t>clarity </a:t>
            </a:r>
            <a:r>
              <a:rPr lang="en-US" dirty="0">
                <a:ea typeface="+mn-lt"/>
                <a:cs typeface="+mn-lt"/>
              </a:rPr>
              <a:t>of three landforms as they appear across nine </a:t>
            </a:r>
            <a:r>
              <a:rPr lang="en-US" dirty="0" err="1">
                <a:ea typeface="+mn-lt"/>
                <a:cs typeface="+mn-lt"/>
              </a:rPr>
              <a:t>permiatations</a:t>
            </a:r>
            <a:r>
              <a:rPr lang="en-US" dirty="0">
                <a:ea typeface="+mn-lt"/>
                <a:cs typeface="+mn-lt"/>
              </a:rPr>
              <a:t> of same location. </a:t>
            </a:r>
            <a:endParaRPr lang="en-US" b="1" dirty="0">
              <a:ea typeface="+mn-lt"/>
              <a:cs typeface="+mn-lt"/>
            </a:endParaRPr>
          </a:p>
          <a:p>
            <a:r>
              <a:rPr lang="en-US" b="1" dirty="0">
                <a:ea typeface="+mn-lt"/>
                <a:cs typeface="+mn-lt"/>
              </a:rPr>
              <a:t>RQ2</a:t>
            </a:r>
            <a:r>
              <a:rPr lang="en-US" dirty="0">
                <a:ea typeface="+mn-lt"/>
                <a:cs typeface="+mn-lt"/>
              </a:rPr>
              <a:t> will be investigated during the second part of the user study, where participants will be asked to rate each terrain map permutation based on two aesthetic qualities: </a:t>
            </a:r>
            <a:r>
              <a:rPr lang="en-US" b="1" dirty="0">
                <a:solidFill>
                  <a:srgbClr val="F78383"/>
                </a:solidFill>
                <a:ea typeface="+mn-lt"/>
                <a:cs typeface="+mn-lt"/>
              </a:rPr>
              <a:t>beauty </a:t>
            </a:r>
            <a:r>
              <a:rPr lang="en-US" dirty="0">
                <a:ea typeface="+mn-lt"/>
                <a:cs typeface="+mn-lt"/>
              </a:rPr>
              <a:t>and </a:t>
            </a:r>
            <a:r>
              <a:rPr lang="en-US" b="1" dirty="0">
                <a:solidFill>
                  <a:srgbClr val="F78383"/>
                </a:solidFill>
                <a:ea typeface="+mn-lt"/>
                <a:cs typeface="+mn-lt"/>
              </a:rPr>
              <a:t>realism</a:t>
            </a:r>
            <a:r>
              <a:rPr lang="en-US" dirty="0">
                <a:ea typeface="+mn-lt"/>
                <a:cs typeface="+mn-lt"/>
              </a:rPr>
              <a:t>.  </a:t>
            </a:r>
            <a:endParaRPr lang="en-US" b="1" dirty="0">
              <a:ea typeface="+mn-lt"/>
              <a:cs typeface="+mn-lt"/>
            </a:endParaRPr>
          </a:p>
          <a:p>
            <a:endParaRPr lang="en-US" dirty="0"/>
          </a:p>
          <a:p>
            <a:endParaRPr lang="en-US" dirty="0"/>
          </a:p>
        </p:txBody>
      </p:sp>
    </p:spTree>
    <p:extLst>
      <p:ext uri="{BB962C8B-B14F-4D97-AF65-F5344CB8AC3E}">
        <p14:creationId xmlns:p14="http://schemas.microsoft.com/office/powerpoint/2010/main" val="1593324558"/>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Stimuli Design</a:t>
            </a:r>
            <a:endParaRPr lang="en-US"/>
          </a:p>
        </p:txBody>
      </p:sp>
      <p:pic>
        <p:nvPicPr>
          <p:cNvPr id="6" name="Picture 6" descr="A picture containing background pattern&#10;&#10;Description automatically generated">
            <a:extLst>
              <a:ext uri="{FF2B5EF4-FFF2-40B4-BE49-F238E27FC236}">
                <a16:creationId xmlns:a16="http://schemas.microsoft.com/office/drawing/2014/main" id="{FEAE8F5E-C593-4C45-B23C-A89ECA68C6F4}"/>
              </a:ext>
            </a:extLst>
          </p:cNvPr>
          <p:cNvPicPr>
            <a:picLocks noChangeAspect="1"/>
          </p:cNvPicPr>
          <p:nvPr/>
        </p:nvPicPr>
        <p:blipFill rotWithShape="1">
          <a:blip r:embed="rId3"/>
          <a:srcRect l="13702" t="26403" r="51823" b="21452"/>
          <a:stretch/>
        </p:blipFill>
        <p:spPr>
          <a:xfrm>
            <a:off x="975076" y="2193737"/>
            <a:ext cx="3588657" cy="3631147"/>
          </a:xfrm>
          <a:prstGeom prst="rect">
            <a:avLst/>
          </a:prstGeom>
        </p:spPr>
      </p:pic>
      <p:pic>
        <p:nvPicPr>
          <p:cNvPr id="7" name="Picture 6" descr="A picture containing background pattern&#10;&#10;Description automatically generated">
            <a:extLst>
              <a:ext uri="{FF2B5EF4-FFF2-40B4-BE49-F238E27FC236}">
                <a16:creationId xmlns:a16="http://schemas.microsoft.com/office/drawing/2014/main" id="{715CAE65-CB27-4EFD-A451-C0DC367DC764}"/>
              </a:ext>
            </a:extLst>
          </p:cNvPr>
          <p:cNvPicPr>
            <a:picLocks noChangeAspect="1"/>
          </p:cNvPicPr>
          <p:nvPr/>
        </p:nvPicPr>
        <p:blipFill rotWithShape="1">
          <a:blip r:embed="rId3"/>
          <a:srcRect l="994" t="2310" r="81657" b="72442"/>
          <a:stretch/>
        </p:blipFill>
        <p:spPr>
          <a:xfrm>
            <a:off x="9863253" y="445073"/>
            <a:ext cx="1459742" cy="1420657"/>
          </a:xfrm>
          <a:prstGeom prst="rect">
            <a:avLst/>
          </a:prstGeom>
        </p:spPr>
      </p:pic>
      <p:sp>
        <p:nvSpPr>
          <p:cNvPr id="10" name="TextBox 9">
            <a:extLst>
              <a:ext uri="{FF2B5EF4-FFF2-40B4-BE49-F238E27FC236}">
                <a16:creationId xmlns:a16="http://schemas.microsoft.com/office/drawing/2014/main" id="{A8842C48-0E34-4491-83EA-41C694D53133}"/>
              </a:ext>
            </a:extLst>
          </p:cNvPr>
          <p:cNvSpPr txBox="1"/>
          <p:nvPr/>
        </p:nvSpPr>
        <p:spPr>
          <a:xfrm>
            <a:off x="7939667" y="1258230"/>
            <a:ext cx="19626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b="1" i="1"/>
              <a:t>Crater Lake, OR, USA</a:t>
            </a:r>
            <a:endParaRPr lang="en-US" sz="1400" i="1"/>
          </a:p>
        </p:txBody>
      </p:sp>
      <p:pic>
        <p:nvPicPr>
          <p:cNvPr id="13" name="Picture 13">
            <a:extLst>
              <a:ext uri="{FF2B5EF4-FFF2-40B4-BE49-F238E27FC236}">
                <a16:creationId xmlns:a16="http://schemas.microsoft.com/office/drawing/2014/main" id="{4A0D3016-6719-4CC9-A214-368204687E60}"/>
              </a:ext>
            </a:extLst>
          </p:cNvPr>
          <p:cNvPicPr>
            <a:picLocks noChangeAspect="1"/>
          </p:cNvPicPr>
          <p:nvPr/>
        </p:nvPicPr>
        <p:blipFill>
          <a:blip r:embed="rId4"/>
          <a:stretch>
            <a:fillRect/>
          </a:stretch>
        </p:blipFill>
        <p:spPr>
          <a:xfrm>
            <a:off x="5057951" y="3742764"/>
            <a:ext cx="5289394" cy="1796427"/>
          </a:xfrm>
          <a:prstGeom prst="rect">
            <a:avLst/>
          </a:prstGeom>
        </p:spPr>
      </p:pic>
      <p:sp>
        <p:nvSpPr>
          <p:cNvPr id="15" name="TextBox 14">
            <a:extLst>
              <a:ext uri="{FF2B5EF4-FFF2-40B4-BE49-F238E27FC236}">
                <a16:creationId xmlns:a16="http://schemas.microsoft.com/office/drawing/2014/main" id="{E43ED465-9AE5-4CEE-9730-EFC5B50333AB}"/>
              </a:ext>
            </a:extLst>
          </p:cNvPr>
          <p:cNvSpPr txBox="1"/>
          <p:nvPr/>
        </p:nvSpPr>
        <p:spPr>
          <a:xfrm>
            <a:off x="3717" y="6480718"/>
            <a:ext cx="690632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ea typeface="+mn-lt"/>
                <a:cs typeface="+mn-lt"/>
              </a:rPr>
              <a:t>Photo by </a:t>
            </a:r>
            <a:r>
              <a:rPr lang="en-US" sz="1200" i="1" dirty="0">
                <a:ea typeface="+mn-lt"/>
                <a:cs typeface="+mn-lt"/>
                <a:hlinkClick r:id="rId5"/>
              </a:rPr>
              <a:t>James Fitzgerald</a:t>
            </a:r>
            <a:r>
              <a:rPr lang="en-US" sz="1200" i="1" dirty="0">
                <a:ea typeface="+mn-lt"/>
                <a:cs typeface="+mn-lt"/>
              </a:rPr>
              <a:t> on </a:t>
            </a:r>
            <a:r>
              <a:rPr lang="en-US" sz="1200" i="1" dirty="0">
                <a:ea typeface="+mn-lt"/>
                <a:cs typeface="+mn-lt"/>
                <a:hlinkClick r:id="rId6">
                  <a:extLst>
                    <a:ext uri="{A12FA001-AC4F-418D-AE19-62706E023703}">
                      <ahyp:hlinkClr xmlns:ahyp="http://schemas.microsoft.com/office/drawing/2018/hyperlinkcolor" val="tx"/>
                    </a:ext>
                  </a:extLst>
                </a:hlinkClick>
              </a:rPr>
              <a:t>Unsplash</a:t>
            </a:r>
            <a:r>
              <a:rPr lang="en-US" sz="1200" i="1" dirty="0">
                <a:ea typeface="+mn-lt"/>
                <a:cs typeface="+mn-lt"/>
              </a:rPr>
              <a:t>, shaded relief by Bill von </a:t>
            </a:r>
            <a:r>
              <a:rPr lang="en-US" sz="1200" i="1" dirty="0" err="1">
                <a:ea typeface="+mn-lt"/>
                <a:cs typeface="+mn-lt"/>
              </a:rPr>
              <a:t>Allmen</a:t>
            </a:r>
            <a:r>
              <a:rPr lang="en-US" sz="1200" i="1" dirty="0">
                <a:ea typeface="+mn-lt"/>
                <a:cs typeface="+mn-lt"/>
              </a:rPr>
              <a:t> on </a:t>
            </a:r>
            <a:r>
              <a:rPr lang="en-US" sz="1200" i="1" dirty="0">
                <a:ea typeface="+mn-lt"/>
                <a:cs typeface="+mn-lt"/>
                <a:hlinkClick r:id="rId7"/>
              </a:rPr>
              <a:t>shadedreliefarchive.com</a:t>
            </a:r>
            <a:endParaRPr lang="en-US" sz="1200" i="1" dirty="0"/>
          </a:p>
          <a:p>
            <a:r>
              <a:rPr lang="en-US" sz="1200" dirty="0">
                <a:ea typeface="+mn-lt"/>
                <a:cs typeface="+mn-lt"/>
              </a:rPr>
              <a:t>  </a:t>
            </a:r>
            <a:endParaRPr lang="en-US" dirty="0"/>
          </a:p>
        </p:txBody>
      </p:sp>
      <p:sp>
        <p:nvSpPr>
          <p:cNvPr id="3" name="Rectangle 2">
            <a:extLst>
              <a:ext uri="{FF2B5EF4-FFF2-40B4-BE49-F238E27FC236}">
                <a16:creationId xmlns:a16="http://schemas.microsoft.com/office/drawing/2014/main" id="{B6BC1964-BA38-524D-81B2-3E21048DBC22}"/>
              </a:ext>
            </a:extLst>
          </p:cNvPr>
          <p:cNvSpPr/>
          <p:nvPr/>
        </p:nvSpPr>
        <p:spPr>
          <a:xfrm>
            <a:off x="4942041" y="2678887"/>
            <a:ext cx="4319516" cy="369332"/>
          </a:xfrm>
          <a:prstGeom prst="rect">
            <a:avLst/>
          </a:prstGeom>
        </p:spPr>
        <p:txBody>
          <a:bodyPr wrap="none">
            <a:spAutoFit/>
          </a:bodyPr>
          <a:lstStyle/>
          <a:p>
            <a:r>
              <a:rPr lang="en-US" dirty="0">
                <a:ea typeface="+mn-lt"/>
                <a:cs typeface="+mn-lt"/>
              </a:rPr>
              <a:t>“Crater Lake inspires awe” – NPS Website</a:t>
            </a:r>
            <a:endParaRPr lang="en-US" dirty="0"/>
          </a:p>
        </p:txBody>
      </p:sp>
    </p:spTree>
    <p:extLst>
      <p:ext uri="{BB962C8B-B14F-4D97-AF65-F5344CB8AC3E}">
        <p14:creationId xmlns:p14="http://schemas.microsoft.com/office/powerpoint/2010/main" val="1917230544"/>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Shaded Relief</a:t>
            </a:r>
            <a:endParaRPr lang="en-US"/>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915668" y="1638355"/>
            <a:ext cx="10058400" cy="2357696"/>
          </a:xfrm>
        </p:spPr>
        <p:txBody>
          <a:bodyPr vert="horz" lIns="0" tIns="45720" rIns="0" bIns="45720" rtlCol="0" anchor="ctr">
            <a:normAutofit/>
          </a:bodyPr>
          <a:lstStyle/>
          <a:p>
            <a:pPr marL="0" indent="0">
              <a:buNone/>
            </a:pPr>
            <a:endParaRPr lang="en-US" sz="1600" dirty="0"/>
          </a:p>
          <a:p>
            <a:r>
              <a:rPr lang="en-US" sz="1600" i="1" dirty="0"/>
              <a:t>                  Multidirectional                                            Blender                                                    Manual</a:t>
            </a:r>
          </a:p>
          <a:p>
            <a:endParaRPr lang="en-US" sz="1600" dirty="0"/>
          </a:p>
          <a:p>
            <a:endParaRPr lang="en-US" sz="1600" dirty="0"/>
          </a:p>
          <a:p>
            <a:endParaRPr lang="en-US" sz="1600" dirty="0"/>
          </a:p>
        </p:txBody>
      </p:sp>
      <p:pic>
        <p:nvPicPr>
          <p:cNvPr id="8" name="Picture 8" descr="A picture containing snow, nature, outdoor, slope&#10;&#10;Description automatically generated">
            <a:extLst>
              <a:ext uri="{FF2B5EF4-FFF2-40B4-BE49-F238E27FC236}">
                <a16:creationId xmlns:a16="http://schemas.microsoft.com/office/drawing/2014/main" id="{383C02A6-7836-4B96-9764-81199CA9C4B2}"/>
              </a:ext>
            </a:extLst>
          </p:cNvPr>
          <p:cNvPicPr>
            <a:picLocks noChangeAspect="1"/>
          </p:cNvPicPr>
          <p:nvPr/>
        </p:nvPicPr>
        <p:blipFill>
          <a:blip r:embed="rId3"/>
          <a:stretch>
            <a:fillRect/>
          </a:stretch>
        </p:blipFill>
        <p:spPr>
          <a:xfrm>
            <a:off x="4577581" y="2901756"/>
            <a:ext cx="3036838" cy="3036838"/>
          </a:xfrm>
          <a:prstGeom prst="rect">
            <a:avLst/>
          </a:prstGeom>
        </p:spPr>
      </p:pic>
      <p:pic>
        <p:nvPicPr>
          <p:cNvPr id="9" name="Picture 9" descr="A picture containing bed, cloth, blanket, pillow&#10;&#10;Description automatically generated">
            <a:extLst>
              <a:ext uri="{FF2B5EF4-FFF2-40B4-BE49-F238E27FC236}">
                <a16:creationId xmlns:a16="http://schemas.microsoft.com/office/drawing/2014/main" id="{8AEBB38C-1BAB-46ED-A429-075E6C9EB93F}"/>
              </a:ext>
            </a:extLst>
          </p:cNvPr>
          <p:cNvPicPr>
            <a:picLocks noChangeAspect="1"/>
          </p:cNvPicPr>
          <p:nvPr/>
        </p:nvPicPr>
        <p:blipFill>
          <a:blip r:embed="rId4"/>
          <a:stretch>
            <a:fillRect/>
          </a:stretch>
        </p:blipFill>
        <p:spPr>
          <a:xfrm>
            <a:off x="8057882" y="2901756"/>
            <a:ext cx="3036838" cy="3081236"/>
          </a:xfrm>
          <a:prstGeom prst="rect">
            <a:avLst/>
          </a:prstGeom>
        </p:spPr>
      </p:pic>
      <p:pic>
        <p:nvPicPr>
          <p:cNvPr id="10" name="Picture 10" descr="A picture containing nature, crater&#10;&#10;Description automatically generated">
            <a:extLst>
              <a:ext uri="{FF2B5EF4-FFF2-40B4-BE49-F238E27FC236}">
                <a16:creationId xmlns:a16="http://schemas.microsoft.com/office/drawing/2014/main" id="{5A46561B-121A-42FA-B92A-1ED8E69FA4C9}"/>
              </a:ext>
            </a:extLst>
          </p:cNvPr>
          <p:cNvPicPr>
            <a:picLocks noChangeAspect="1"/>
          </p:cNvPicPr>
          <p:nvPr/>
        </p:nvPicPr>
        <p:blipFill>
          <a:blip r:embed="rId5"/>
          <a:stretch>
            <a:fillRect/>
          </a:stretch>
        </p:blipFill>
        <p:spPr>
          <a:xfrm>
            <a:off x="1097280" y="2901756"/>
            <a:ext cx="3036838" cy="3051495"/>
          </a:xfrm>
          <a:prstGeom prst="rect">
            <a:avLst/>
          </a:prstGeom>
        </p:spPr>
      </p:pic>
      <p:sp>
        <p:nvSpPr>
          <p:cNvPr id="4" name="Rectangle 3">
            <a:extLst>
              <a:ext uri="{FF2B5EF4-FFF2-40B4-BE49-F238E27FC236}">
                <a16:creationId xmlns:a16="http://schemas.microsoft.com/office/drawing/2014/main" id="{5BDD1CBE-3BDD-2442-9085-0AA0D544F3F9}"/>
              </a:ext>
            </a:extLst>
          </p:cNvPr>
          <p:cNvSpPr/>
          <p:nvPr/>
        </p:nvSpPr>
        <p:spPr>
          <a:xfrm>
            <a:off x="21464" y="6432897"/>
            <a:ext cx="8225307" cy="276999"/>
          </a:xfrm>
          <a:prstGeom prst="rect">
            <a:avLst/>
          </a:prstGeom>
        </p:spPr>
        <p:txBody>
          <a:bodyPr wrap="square">
            <a:spAutoFit/>
          </a:bodyPr>
          <a:lstStyle/>
          <a:p>
            <a:r>
              <a:rPr lang="en-US" sz="1200" i="1" dirty="0">
                <a:ea typeface="+mn-lt"/>
                <a:cs typeface="+mn-lt"/>
              </a:rPr>
              <a:t>DEM courtesy of </a:t>
            </a:r>
            <a:r>
              <a:rPr lang="en-US" sz="1200" i="1" dirty="0">
                <a:ea typeface="+mn-lt"/>
                <a:cs typeface="+mn-lt"/>
                <a:hlinkClick r:id="rId6"/>
              </a:rPr>
              <a:t>http://shadedrelief.com/SampleElevationModels/</a:t>
            </a:r>
            <a:r>
              <a:rPr lang="en-US" sz="1200" i="1" dirty="0">
                <a:ea typeface="+mn-lt"/>
                <a:cs typeface="+mn-lt"/>
              </a:rPr>
              <a:t> , Bathymetry generated from </a:t>
            </a:r>
            <a:r>
              <a:rPr lang="en-US" sz="1200" i="1" dirty="0">
                <a:ea typeface="+mn-lt"/>
                <a:cs typeface="+mn-lt"/>
                <a:hlinkClick r:id="rId7"/>
              </a:rPr>
              <a:t>USGS</a:t>
            </a:r>
            <a:endParaRPr lang="en-US" sz="1200" i="1" dirty="0"/>
          </a:p>
        </p:txBody>
      </p:sp>
    </p:spTree>
    <p:extLst>
      <p:ext uri="{BB962C8B-B14F-4D97-AF65-F5344CB8AC3E}">
        <p14:creationId xmlns:p14="http://schemas.microsoft.com/office/powerpoint/2010/main" val="1139145279"/>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r>
              <a:rPr lang="en-US" sz="3600" dirty="0"/>
              <a:t>Blender</a:t>
            </a:r>
            <a:endParaRPr lang="en-US" dirty="0"/>
          </a:p>
        </p:txBody>
      </p:sp>
      <p:pic>
        <p:nvPicPr>
          <p:cNvPr id="7" name="Picture 12">
            <a:extLst>
              <a:ext uri="{FF2B5EF4-FFF2-40B4-BE49-F238E27FC236}">
                <a16:creationId xmlns:a16="http://schemas.microsoft.com/office/drawing/2014/main" id="{54A89908-C6FD-4D16-8C98-3C1F4E2344F5}"/>
              </a:ext>
            </a:extLst>
          </p:cNvPr>
          <p:cNvPicPr>
            <a:picLocks noChangeAspect="1"/>
          </p:cNvPicPr>
          <p:nvPr/>
        </p:nvPicPr>
        <p:blipFill>
          <a:blip r:embed="rId3"/>
          <a:stretch>
            <a:fillRect/>
          </a:stretch>
        </p:blipFill>
        <p:spPr>
          <a:xfrm>
            <a:off x="1245387" y="2684289"/>
            <a:ext cx="5820823" cy="3344704"/>
          </a:xfrm>
          <a:prstGeom prst="rect">
            <a:avLst/>
          </a:prstGeom>
        </p:spPr>
      </p:pic>
      <p:pic>
        <p:nvPicPr>
          <p:cNvPr id="13" name="Picture 13" descr="A picture containing text&#10;&#10;Description automatically generated">
            <a:extLst>
              <a:ext uri="{FF2B5EF4-FFF2-40B4-BE49-F238E27FC236}">
                <a16:creationId xmlns:a16="http://schemas.microsoft.com/office/drawing/2014/main" id="{ECEC14DF-8DED-4254-B11E-522BAB462561}"/>
              </a:ext>
            </a:extLst>
          </p:cNvPr>
          <p:cNvPicPr>
            <a:picLocks noChangeAspect="1"/>
          </p:cNvPicPr>
          <p:nvPr/>
        </p:nvPicPr>
        <p:blipFill>
          <a:blip r:embed="rId4"/>
          <a:stretch>
            <a:fillRect/>
          </a:stretch>
        </p:blipFill>
        <p:spPr>
          <a:xfrm>
            <a:off x="7915093" y="2077301"/>
            <a:ext cx="2838766" cy="3951692"/>
          </a:xfrm>
          <a:prstGeom prst="rect">
            <a:avLst/>
          </a:prstGeom>
        </p:spPr>
      </p:pic>
      <p:sp>
        <p:nvSpPr>
          <p:cNvPr id="5" name="Content Placeholder 2">
            <a:extLst>
              <a:ext uri="{FF2B5EF4-FFF2-40B4-BE49-F238E27FC236}">
                <a16:creationId xmlns:a16="http://schemas.microsoft.com/office/drawing/2014/main" id="{6DB4F78D-7FCB-8147-88E7-213643102A47}"/>
              </a:ext>
            </a:extLst>
          </p:cNvPr>
          <p:cNvSpPr>
            <a:spLocks noGrp="1"/>
          </p:cNvSpPr>
          <p:nvPr>
            <p:ph idx="1"/>
          </p:nvPr>
        </p:nvSpPr>
        <p:spPr>
          <a:xfrm>
            <a:off x="2751858" y="5598158"/>
            <a:ext cx="2373934" cy="1259842"/>
          </a:xfrm>
        </p:spPr>
        <p:txBody>
          <a:bodyPr vert="horz" lIns="0" tIns="45720" rIns="0" bIns="45720" rtlCol="0" anchor="ctr">
            <a:normAutofit/>
          </a:bodyPr>
          <a:lstStyle/>
          <a:p>
            <a:pPr marL="0" indent="0">
              <a:buNone/>
            </a:pPr>
            <a:r>
              <a:rPr lang="en-US" sz="1600" dirty="0"/>
              <a:t>User interface of Blender</a:t>
            </a:r>
          </a:p>
        </p:txBody>
      </p:sp>
      <p:sp>
        <p:nvSpPr>
          <p:cNvPr id="6" name="Content Placeholder 2">
            <a:extLst>
              <a:ext uri="{FF2B5EF4-FFF2-40B4-BE49-F238E27FC236}">
                <a16:creationId xmlns:a16="http://schemas.microsoft.com/office/drawing/2014/main" id="{E1F96080-5687-524D-957B-7D9569E18F6B}"/>
              </a:ext>
            </a:extLst>
          </p:cNvPr>
          <p:cNvSpPr txBox="1">
            <a:spLocks/>
          </p:cNvSpPr>
          <p:nvPr/>
        </p:nvSpPr>
        <p:spPr>
          <a:xfrm>
            <a:off x="8224184" y="5566292"/>
            <a:ext cx="6757115" cy="1259842"/>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en-US" sz="1600" dirty="0"/>
              <a:t>Blender vs. Standard Relief</a:t>
            </a:r>
          </a:p>
        </p:txBody>
      </p:sp>
      <p:sp>
        <p:nvSpPr>
          <p:cNvPr id="3" name="Rectangle 2">
            <a:extLst>
              <a:ext uri="{FF2B5EF4-FFF2-40B4-BE49-F238E27FC236}">
                <a16:creationId xmlns:a16="http://schemas.microsoft.com/office/drawing/2014/main" id="{ACA41BA0-447C-B148-8507-6583FFDAC552}"/>
              </a:ext>
            </a:extLst>
          </p:cNvPr>
          <p:cNvSpPr/>
          <p:nvPr/>
        </p:nvSpPr>
        <p:spPr>
          <a:xfrm>
            <a:off x="7877577" y="6487912"/>
            <a:ext cx="7280855" cy="276999"/>
          </a:xfrm>
          <a:prstGeom prst="rect">
            <a:avLst/>
          </a:prstGeom>
        </p:spPr>
        <p:txBody>
          <a:bodyPr wrap="square">
            <a:spAutoFit/>
          </a:bodyPr>
          <a:lstStyle/>
          <a:p>
            <a:r>
              <a:rPr lang="en-US" sz="1200" dirty="0"/>
              <a:t>https://</a:t>
            </a:r>
            <a:r>
              <a:rPr lang="en-US" sz="1200" dirty="0" err="1"/>
              <a:t>somethingaboutmaps.wordpress.com</a:t>
            </a:r>
            <a:r>
              <a:rPr lang="en-US" sz="1200" dirty="0"/>
              <a:t>/</a:t>
            </a:r>
          </a:p>
        </p:txBody>
      </p:sp>
      <p:sp>
        <p:nvSpPr>
          <p:cNvPr id="4" name="Rectangle 3">
            <a:extLst>
              <a:ext uri="{FF2B5EF4-FFF2-40B4-BE49-F238E27FC236}">
                <a16:creationId xmlns:a16="http://schemas.microsoft.com/office/drawing/2014/main" id="{758CAFE2-DD1D-7547-B315-EF4749DFEEB6}"/>
              </a:ext>
            </a:extLst>
          </p:cNvPr>
          <p:cNvSpPr/>
          <p:nvPr/>
        </p:nvSpPr>
        <p:spPr>
          <a:xfrm>
            <a:off x="7915093" y="2077301"/>
            <a:ext cx="1111876" cy="369332"/>
          </a:xfrm>
          <a:prstGeom prst="rect">
            <a:avLst/>
          </a:prstGeom>
        </p:spPr>
        <p:txBody>
          <a:bodyPr wrap="square">
            <a:spAutoFit/>
          </a:bodyPr>
          <a:lstStyle/>
          <a:p>
            <a:r>
              <a:rPr lang="en-US" dirty="0">
                <a:solidFill>
                  <a:srgbClr val="FFFF00"/>
                </a:solidFill>
              </a:rPr>
              <a:t>Blender</a:t>
            </a:r>
          </a:p>
        </p:txBody>
      </p:sp>
      <p:sp>
        <p:nvSpPr>
          <p:cNvPr id="9" name="Rectangle 8">
            <a:extLst>
              <a:ext uri="{FF2B5EF4-FFF2-40B4-BE49-F238E27FC236}">
                <a16:creationId xmlns:a16="http://schemas.microsoft.com/office/drawing/2014/main" id="{3C269D72-AB33-0E43-9901-2B8C6CEDCEBF}"/>
              </a:ext>
            </a:extLst>
          </p:cNvPr>
          <p:cNvSpPr/>
          <p:nvPr/>
        </p:nvSpPr>
        <p:spPr>
          <a:xfrm>
            <a:off x="9608664" y="5642630"/>
            <a:ext cx="1111876" cy="369332"/>
          </a:xfrm>
          <a:prstGeom prst="rect">
            <a:avLst/>
          </a:prstGeom>
        </p:spPr>
        <p:txBody>
          <a:bodyPr wrap="square">
            <a:spAutoFit/>
          </a:bodyPr>
          <a:lstStyle/>
          <a:p>
            <a:r>
              <a:rPr lang="en-US" dirty="0">
                <a:solidFill>
                  <a:srgbClr val="FFFF00"/>
                </a:solidFill>
              </a:rPr>
              <a:t>Standard</a:t>
            </a:r>
          </a:p>
        </p:txBody>
      </p:sp>
    </p:spTree>
    <p:extLst>
      <p:ext uri="{BB962C8B-B14F-4D97-AF65-F5344CB8AC3E}">
        <p14:creationId xmlns:p14="http://schemas.microsoft.com/office/powerpoint/2010/main" val="16301157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ea typeface="+mj-lt"/>
                <a:cs typeface="+mj-lt"/>
              </a:rPr>
              <a:t>Thematic Terrain Elements </a:t>
            </a:r>
            <a:endParaRPr lang="en-US"/>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01764" y="1599638"/>
            <a:ext cx="12293764" cy="2357696"/>
          </a:xfrm>
        </p:spPr>
        <p:txBody>
          <a:bodyPr vert="horz" lIns="0" tIns="45720" rIns="0" bIns="45720" rtlCol="0" anchor="ctr">
            <a:normAutofit/>
          </a:bodyPr>
          <a:lstStyle/>
          <a:p>
            <a:pPr marL="0" indent="0">
              <a:buNone/>
            </a:pPr>
            <a:endParaRPr lang="en-US" sz="1600" dirty="0"/>
          </a:p>
          <a:p>
            <a:r>
              <a:rPr lang="en-US" sz="1600" i="1" dirty="0"/>
              <a:t>                                          Hypsometric Tinting                       Thematic Landcover                               Orthoimagery</a:t>
            </a:r>
          </a:p>
          <a:p>
            <a:endParaRPr lang="en-US" sz="1600" dirty="0"/>
          </a:p>
          <a:p>
            <a:endParaRPr lang="en-US" sz="1600" dirty="0"/>
          </a:p>
          <a:p>
            <a:endParaRPr lang="en-US" sz="1600" dirty="0"/>
          </a:p>
        </p:txBody>
      </p:sp>
      <p:pic>
        <p:nvPicPr>
          <p:cNvPr id="6" name="Picture 5" descr="A picture containing text, screen, dark&#10;&#10;Description automatically generated">
            <a:extLst>
              <a:ext uri="{FF2B5EF4-FFF2-40B4-BE49-F238E27FC236}">
                <a16:creationId xmlns:a16="http://schemas.microsoft.com/office/drawing/2014/main" id="{9C38FA47-6FCB-9F44-926A-DC48A5E5C16C}"/>
              </a:ext>
            </a:extLst>
          </p:cNvPr>
          <p:cNvPicPr>
            <a:picLocks noChangeAspect="1"/>
          </p:cNvPicPr>
          <p:nvPr/>
        </p:nvPicPr>
        <p:blipFill rotWithShape="1">
          <a:blip r:embed="rId3">
            <a:extLst>
              <a:ext uri="{28A0092B-C50C-407E-A947-70E740481C1C}">
                <a14:useLocalDpi xmlns:a14="http://schemas.microsoft.com/office/drawing/2010/main" val="0"/>
              </a:ext>
            </a:extLst>
          </a:blip>
          <a:srcRect t="28124"/>
          <a:stretch/>
        </p:blipFill>
        <p:spPr>
          <a:xfrm>
            <a:off x="1513650" y="2778486"/>
            <a:ext cx="9421781" cy="4514682"/>
          </a:xfrm>
          <a:prstGeom prst="rect">
            <a:avLst/>
          </a:prstGeom>
        </p:spPr>
      </p:pic>
    </p:spTree>
    <p:extLst>
      <p:ext uri="{BB962C8B-B14F-4D97-AF65-F5344CB8AC3E}">
        <p14:creationId xmlns:p14="http://schemas.microsoft.com/office/powerpoint/2010/main" val="1819833686"/>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Terrain Maps </a:t>
            </a:r>
            <a:endParaRPr lang="en-US"/>
          </a:p>
        </p:txBody>
      </p:sp>
      <p:pic>
        <p:nvPicPr>
          <p:cNvPr id="7" name="Picture 10" descr="A picture containing nature, crater&#10;&#10;Description automatically generated">
            <a:extLst>
              <a:ext uri="{FF2B5EF4-FFF2-40B4-BE49-F238E27FC236}">
                <a16:creationId xmlns:a16="http://schemas.microsoft.com/office/drawing/2014/main" id="{5DEEEBBB-E304-401C-A732-AF3733DA80EE}"/>
              </a:ext>
            </a:extLst>
          </p:cNvPr>
          <p:cNvPicPr>
            <a:picLocks noChangeAspect="1"/>
          </p:cNvPicPr>
          <p:nvPr/>
        </p:nvPicPr>
        <p:blipFill>
          <a:blip r:embed="rId3"/>
          <a:stretch>
            <a:fillRect/>
          </a:stretch>
        </p:blipFill>
        <p:spPr>
          <a:xfrm>
            <a:off x="1096145" y="2676793"/>
            <a:ext cx="2482288" cy="2484255"/>
          </a:xfrm>
          <a:prstGeom prst="rect">
            <a:avLst/>
          </a:prstGeom>
        </p:spPr>
      </p:pic>
      <p:pic>
        <p:nvPicPr>
          <p:cNvPr id="5" name="Picture 5" descr="A picture containing nature&#10;&#10;Description automatically generated">
            <a:extLst>
              <a:ext uri="{FF2B5EF4-FFF2-40B4-BE49-F238E27FC236}">
                <a16:creationId xmlns:a16="http://schemas.microsoft.com/office/drawing/2014/main" id="{BF83E5EC-DFBF-4F20-AADE-0BFDCAA80CA1}"/>
              </a:ext>
            </a:extLst>
          </p:cNvPr>
          <p:cNvPicPr>
            <a:picLocks noChangeAspect="1"/>
          </p:cNvPicPr>
          <p:nvPr/>
        </p:nvPicPr>
        <p:blipFill>
          <a:blip r:embed="rId4"/>
          <a:stretch>
            <a:fillRect/>
          </a:stretch>
        </p:blipFill>
        <p:spPr>
          <a:xfrm>
            <a:off x="4853628" y="2681260"/>
            <a:ext cx="2480288" cy="2480288"/>
          </a:xfrm>
          <a:prstGeom prst="rect">
            <a:avLst/>
          </a:prstGeom>
        </p:spPr>
      </p:pic>
      <p:pic>
        <p:nvPicPr>
          <p:cNvPr id="6" name="Picture 7" descr="A picture containing ice&#10;&#10;Description automatically generated">
            <a:extLst>
              <a:ext uri="{FF2B5EF4-FFF2-40B4-BE49-F238E27FC236}">
                <a16:creationId xmlns:a16="http://schemas.microsoft.com/office/drawing/2014/main" id="{D1C8B404-32CC-42E3-995F-E68756C7DE19}"/>
              </a:ext>
            </a:extLst>
          </p:cNvPr>
          <p:cNvPicPr>
            <a:picLocks noChangeAspect="1"/>
          </p:cNvPicPr>
          <p:nvPr/>
        </p:nvPicPr>
        <p:blipFill>
          <a:blip r:embed="rId5"/>
          <a:stretch>
            <a:fillRect/>
          </a:stretch>
        </p:blipFill>
        <p:spPr>
          <a:xfrm>
            <a:off x="8672540" y="2676804"/>
            <a:ext cx="2480288" cy="2480288"/>
          </a:xfrm>
          <a:prstGeom prst="rect">
            <a:avLst/>
          </a:prstGeom>
        </p:spPr>
      </p:pic>
      <p:sp>
        <p:nvSpPr>
          <p:cNvPr id="8" name="TextBox 7">
            <a:extLst>
              <a:ext uri="{FF2B5EF4-FFF2-40B4-BE49-F238E27FC236}">
                <a16:creationId xmlns:a16="http://schemas.microsoft.com/office/drawing/2014/main" id="{742E2612-160F-4E89-AADE-AF38095BB9F3}"/>
              </a:ext>
            </a:extLst>
          </p:cNvPr>
          <p:cNvSpPr txBox="1"/>
          <p:nvPr/>
        </p:nvSpPr>
        <p:spPr>
          <a:xfrm>
            <a:off x="3949031" y="362373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Black" panose="020B0604020202020204" pitchFamily="34" charset="0"/>
                <a:cs typeface="Arial Black" panose="020B0604020202020204" pitchFamily="34" charset="0"/>
              </a:rPr>
              <a:t>+</a:t>
            </a:r>
          </a:p>
        </p:txBody>
      </p:sp>
      <p:sp>
        <p:nvSpPr>
          <p:cNvPr id="10" name="TextBox 9">
            <a:extLst>
              <a:ext uri="{FF2B5EF4-FFF2-40B4-BE49-F238E27FC236}">
                <a16:creationId xmlns:a16="http://schemas.microsoft.com/office/drawing/2014/main" id="{1B66EA60-F192-44AF-B0EA-B2ED19672957}"/>
              </a:ext>
            </a:extLst>
          </p:cNvPr>
          <p:cNvSpPr txBox="1"/>
          <p:nvPr/>
        </p:nvSpPr>
        <p:spPr>
          <a:xfrm>
            <a:off x="7718925" y="362373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Black" panose="020B0604020202020204" pitchFamily="34" charset="0"/>
                <a:cs typeface="Arial Black" panose="020B0604020202020204" pitchFamily="34" charset="0"/>
              </a:rPr>
              <a:t>=</a:t>
            </a:r>
          </a:p>
        </p:txBody>
      </p:sp>
    </p:spTree>
    <p:extLst>
      <p:ext uri="{BB962C8B-B14F-4D97-AF65-F5344CB8AC3E}">
        <p14:creationId xmlns:p14="http://schemas.microsoft.com/office/powerpoint/2010/main" val="320181003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Terrain Maps </a:t>
            </a:r>
            <a:endParaRPr lang="en-US"/>
          </a:p>
        </p:txBody>
      </p:sp>
      <p:pic>
        <p:nvPicPr>
          <p:cNvPr id="7" name="Picture 10" descr="A picture containing nature, crater&#10;&#10;Description automatically generated">
            <a:extLst>
              <a:ext uri="{FF2B5EF4-FFF2-40B4-BE49-F238E27FC236}">
                <a16:creationId xmlns:a16="http://schemas.microsoft.com/office/drawing/2014/main" id="{5DEEEBBB-E304-401C-A732-AF3733DA80EE}"/>
              </a:ext>
            </a:extLst>
          </p:cNvPr>
          <p:cNvPicPr>
            <a:picLocks noChangeAspect="1"/>
          </p:cNvPicPr>
          <p:nvPr/>
        </p:nvPicPr>
        <p:blipFill>
          <a:blip r:embed="rId3"/>
          <a:stretch>
            <a:fillRect/>
          </a:stretch>
        </p:blipFill>
        <p:spPr>
          <a:xfrm>
            <a:off x="1096145" y="2676793"/>
            <a:ext cx="2482288" cy="2484255"/>
          </a:xfrm>
          <a:prstGeom prst="rect">
            <a:avLst/>
          </a:prstGeom>
        </p:spPr>
      </p:pic>
      <p:pic>
        <p:nvPicPr>
          <p:cNvPr id="5" name="Picture 5" descr="A picture containing nature&#10;&#10;Description automatically generated">
            <a:extLst>
              <a:ext uri="{FF2B5EF4-FFF2-40B4-BE49-F238E27FC236}">
                <a16:creationId xmlns:a16="http://schemas.microsoft.com/office/drawing/2014/main" id="{BF83E5EC-DFBF-4F20-AADE-0BFDCAA80CA1}"/>
              </a:ext>
            </a:extLst>
          </p:cNvPr>
          <p:cNvPicPr>
            <a:picLocks noChangeAspect="1"/>
          </p:cNvPicPr>
          <p:nvPr/>
        </p:nvPicPr>
        <p:blipFill>
          <a:blip r:embed="rId4"/>
          <a:stretch>
            <a:fillRect/>
          </a:stretch>
        </p:blipFill>
        <p:spPr>
          <a:xfrm>
            <a:off x="4853628" y="2681260"/>
            <a:ext cx="2480288" cy="2480288"/>
          </a:xfrm>
          <a:prstGeom prst="rect">
            <a:avLst/>
          </a:prstGeom>
        </p:spPr>
      </p:pic>
      <p:pic>
        <p:nvPicPr>
          <p:cNvPr id="6" name="Picture 7" descr="A picture containing ice&#10;&#10;Description automatically generated">
            <a:extLst>
              <a:ext uri="{FF2B5EF4-FFF2-40B4-BE49-F238E27FC236}">
                <a16:creationId xmlns:a16="http://schemas.microsoft.com/office/drawing/2014/main" id="{D1C8B404-32CC-42E3-995F-E68756C7DE19}"/>
              </a:ext>
            </a:extLst>
          </p:cNvPr>
          <p:cNvPicPr>
            <a:picLocks noChangeAspect="1"/>
          </p:cNvPicPr>
          <p:nvPr/>
        </p:nvPicPr>
        <p:blipFill>
          <a:blip r:embed="rId5"/>
          <a:stretch>
            <a:fillRect/>
          </a:stretch>
        </p:blipFill>
        <p:spPr>
          <a:xfrm>
            <a:off x="8672540" y="2676804"/>
            <a:ext cx="2480288" cy="2480288"/>
          </a:xfrm>
          <a:prstGeom prst="rect">
            <a:avLst/>
          </a:prstGeom>
        </p:spPr>
      </p:pic>
      <p:sp>
        <p:nvSpPr>
          <p:cNvPr id="8" name="TextBox 7">
            <a:extLst>
              <a:ext uri="{FF2B5EF4-FFF2-40B4-BE49-F238E27FC236}">
                <a16:creationId xmlns:a16="http://schemas.microsoft.com/office/drawing/2014/main" id="{742E2612-160F-4E89-AADE-AF38095BB9F3}"/>
              </a:ext>
            </a:extLst>
          </p:cNvPr>
          <p:cNvSpPr txBox="1"/>
          <p:nvPr/>
        </p:nvSpPr>
        <p:spPr>
          <a:xfrm>
            <a:off x="3949031" y="362373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Black" panose="020B0604020202020204" pitchFamily="34" charset="0"/>
                <a:cs typeface="Arial Black" panose="020B0604020202020204" pitchFamily="34" charset="0"/>
              </a:rPr>
              <a:t>+</a:t>
            </a:r>
          </a:p>
        </p:txBody>
      </p:sp>
      <p:sp>
        <p:nvSpPr>
          <p:cNvPr id="10" name="TextBox 9">
            <a:extLst>
              <a:ext uri="{FF2B5EF4-FFF2-40B4-BE49-F238E27FC236}">
                <a16:creationId xmlns:a16="http://schemas.microsoft.com/office/drawing/2014/main" id="{1B66EA60-F192-44AF-B0EA-B2ED19672957}"/>
              </a:ext>
            </a:extLst>
          </p:cNvPr>
          <p:cNvSpPr txBox="1"/>
          <p:nvPr/>
        </p:nvSpPr>
        <p:spPr>
          <a:xfrm>
            <a:off x="7718925" y="3623731"/>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600" b="1" dirty="0">
                <a:latin typeface="Arial Black" panose="020B0604020202020204" pitchFamily="34" charset="0"/>
                <a:cs typeface="Arial Black" panose="020B0604020202020204" pitchFamily="34" charset="0"/>
              </a:rPr>
              <a:t>=</a:t>
            </a:r>
          </a:p>
        </p:txBody>
      </p:sp>
      <p:grpSp>
        <p:nvGrpSpPr>
          <p:cNvPr id="44" name="Group 43">
            <a:extLst>
              <a:ext uri="{FF2B5EF4-FFF2-40B4-BE49-F238E27FC236}">
                <a16:creationId xmlns:a16="http://schemas.microsoft.com/office/drawing/2014/main" id="{A55A7959-504D-8E43-BD50-4543B778313F}"/>
              </a:ext>
            </a:extLst>
          </p:cNvPr>
          <p:cNvGrpSpPr/>
          <p:nvPr/>
        </p:nvGrpSpPr>
        <p:grpSpPr>
          <a:xfrm>
            <a:off x="8044798" y="5078834"/>
            <a:ext cx="829080" cy="662040"/>
            <a:chOff x="8044798" y="5078834"/>
            <a:chExt cx="829080" cy="662040"/>
          </a:xfrm>
        </p:grpSpPr>
        <mc:AlternateContent xmlns:mc="http://schemas.openxmlformats.org/markup-compatibility/2006">
          <mc:Choice xmlns:p14="http://schemas.microsoft.com/office/powerpoint/2010/main" Requires="p14">
            <p:contentPart p14:bwMode="auto" r:id="rId6">
              <p14:nvContentPartPr>
                <p14:cNvPr id="38" name="Ink 37">
                  <a:extLst>
                    <a:ext uri="{FF2B5EF4-FFF2-40B4-BE49-F238E27FC236}">
                      <a16:creationId xmlns:a16="http://schemas.microsoft.com/office/drawing/2014/main" id="{B0ACE6D7-AF6F-344C-95A7-A5C5E12BC9E6}"/>
                    </a:ext>
                  </a:extLst>
                </p14:cNvPr>
                <p14:cNvContentPartPr/>
                <p14:nvPr/>
              </p14:nvContentPartPr>
              <p14:xfrm>
                <a:off x="8044798" y="5078834"/>
                <a:ext cx="420120" cy="126000"/>
              </p14:xfrm>
            </p:contentPart>
          </mc:Choice>
          <mc:Fallback>
            <p:pic>
              <p:nvPicPr>
                <p:cNvPr id="38" name="Ink 37">
                  <a:extLst>
                    <a:ext uri="{FF2B5EF4-FFF2-40B4-BE49-F238E27FC236}">
                      <a16:creationId xmlns:a16="http://schemas.microsoft.com/office/drawing/2014/main" id="{B0ACE6D7-AF6F-344C-95A7-A5C5E12BC9E6}"/>
                    </a:ext>
                  </a:extLst>
                </p:cNvPr>
                <p:cNvPicPr/>
                <p:nvPr/>
              </p:nvPicPr>
              <p:blipFill>
                <a:blip r:embed="rId7"/>
                <a:stretch>
                  <a:fillRect/>
                </a:stretch>
              </p:blipFill>
              <p:spPr>
                <a:xfrm>
                  <a:off x="8026798" y="5060834"/>
                  <a:ext cx="455760" cy="161640"/>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39" name="Ink 38">
                  <a:extLst>
                    <a:ext uri="{FF2B5EF4-FFF2-40B4-BE49-F238E27FC236}">
                      <a16:creationId xmlns:a16="http://schemas.microsoft.com/office/drawing/2014/main" id="{A06B5BEF-0CE7-5B4A-9E39-0816C11135B0}"/>
                    </a:ext>
                  </a:extLst>
                </p14:cNvPr>
                <p14:cNvContentPartPr/>
                <p14:nvPr/>
              </p14:nvContentPartPr>
              <p14:xfrm>
                <a:off x="8374558" y="5199434"/>
                <a:ext cx="146880" cy="83520"/>
              </p14:xfrm>
            </p:contentPart>
          </mc:Choice>
          <mc:Fallback>
            <p:pic>
              <p:nvPicPr>
                <p:cNvPr id="39" name="Ink 38">
                  <a:extLst>
                    <a:ext uri="{FF2B5EF4-FFF2-40B4-BE49-F238E27FC236}">
                      <a16:creationId xmlns:a16="http://schemas.microsoft.com/office/drawing/2014/main" id="{A06B5BEF-0CE7-5B4A-9E39-0816C11135B0}"/>
                    </a:ext>
                  </a:extLst>
                </p:cNvPr>
                <p:cNvPicPr/>
                <p:nvPr/>
              </p:nvPicPr>
              <p:blipFill>
                <a:blip r:embed="rId9"/>
                <a:stretch>
                  <a:fillRect/>
                </a:stretch>
              </p:blipFill>
              <p:spPr>
                <a:xfrm>
                  <a:off x="8356558" y="5181434"/>
                  <a:ext cx="182520" cy="119160"/>
                </a:xfrm>
                <a:prstGeom prst="rect">
                  <a:avLst/>
                </a:prstGeom>
              </p:spPr>
            </p:pic>
          </mc:Fallback>
        </mc:AlternateContent>
        <mc:AlternateContent xmlns:mc="http://schemas.openxmlformats.org/markup-compatibility/2006">
          <mc:Choice xmlns:p14="http://schemas.microsoft.com/office/powerpoint/2010/main" Requires="p14">
            <p:contentPart p14:bwMode="auto" r:id="rId10">
              <p14:nvContentPartPr>
                <p14:cNvPr id="41" name="Ink 40">
                  <a:extLst>
                    <a:ext uri="{FF2B5EF4-FFF2-40B4-BE49-F238E27FC236}">
                      <a16:creationId xmlns:a16="http://schemas.microsoft.com/office/drawing/2014/main" id="{4D6E250A-336F-2041-9017-0A9FBF7DF303}"/>
                    </a:ext>
                  </a:extLst>
                </p14:cNvPr>
                <p14:cNvContentPartPr/>
                <p14:nvPr/>
              </p14:nvContentPartPr>
              <p14:xfrm>
                <a:off x="8545198" y="5277554"/>
                <a:ext cx="104400" cy="463320"/>
              </p14:xfrm>
            </p:contentPart>
          </mc:Choice>
          <mc:Fallback>
            <p:pic>
              <p:nvPicPr>
                <p:cNvPr id="41" name="Ink 40">
                  <a:extLst>
                    <a:ext uri="{FF2B5EF4-FFF2-40B4-BE49-F238E27FC236}">
                      <a16:creationId xmlns:a16="http://schemas.microsoft.com/office/drawing/2014/main" id="{4D6E250A-336F-2041-9017-0A9FBF7DF303}"/>
                    </a:ext>
                  </a:extLst>
                </p:cNvPr>
                <p:cNvPicPr/>
                <p:nvPr/>
              </p:nvPicPr>
              <p:blipFill>
                <a:blip r:embed="rId11"/>
                <a:stretch>
                  <a:fillRect/>
                </a:stretch>
              </p:blipFill>
              <p:spPr>
                <a:xfrm>
                  <a:off x="8527198" y="5259554"/>
                  <a:ext cx="140040" cy="498960"/>
                </a:xfrm>
                <a:prstGeom prst="rect">
                  <a:avLst/>
                </a:prstGeom>
              </p:spPr>
            </p:pic>
          </mc:Fallback>
        </mc:AlternateContent>
        <mc:AlternateContent xmlns:mc="http://schemas.openxmlformats.org/markup-compatibility/2006">
          <mc:Choice xmlns:p14="http://schemas.microsoft.com/office/powerpoint/2010/main" Requires="p14">
            <p:contentPart p14:bwMode="auto" r:id="rId12">
              <p14:nvContentPartPr>
                <p14:cNvPr id="43" name="Ink 42">
                  <a:extLst>
                    <a:ext uri="{FF2B5EF4-FFF2-40B4-BE49-F238E27FC236}">
                      <a16:creationId xmlns:a16="http://schemas.microsoft.com/office/drawing/2014/main" id="{2D5E94D9-120B-EA4F-A079-6EC47B25149C}"/>
                    </a:ext>
                  </a:extLst>
                </p14:cNvPr>
                <p14:cNvContentPartPr/>
                <p14:nvPr/>
              </p14:nvContentPartPr>
              <p14:xfrm>
                <a:off x="8773078" y="5335514"/>
                <a:ext cx="100800" cy="242640"/>
              </p14:xfrm>
            </p:contentPart>
          </mc:Choice>
          <mc:Fallback>
            <p:pic>
              <p:nvPicPr>
                <p:cNvPr id="43" name="Ink 42">
                  <a:extLst>
                    <a:ext uri="{FF2B5EF4-FFF2-40B4-BE49-F238E27FC236}">
                      <a16:creationId xmlns:a16="http://schemas.microsoft.com/office/drawing/2014/main" id="{2D5E94D9-120B-EA4F-A079-6EC47B25149C}"/>
                    </a:ext>
                  </a:extLst>
                </p:cNvPr>
                <p:cNvPicPr/>
                <p:nvPr/>
              </p:nvPicPr>
              <p:blipFill>
                <a:blip r:embed="rId13"/>
                <a:stretch>
                  <a:fillRect/>
                </a:stretch>
              </p:blipFill>
              <p:spPr>
                <a:xfrm>
                  <a:off x="8755078" y="5317874"/>
                  <a:ext cx="136440" cy="2782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14">
            <p14:nvContentPartPr>
              <p14:cNvPr id="45" name="Ink 44">
                <a:extLst>
                  <a:ext uri="{FF2B5EF4-FFF2-40B4-BE49-F238E27FC236}">
                    <a16:creationId xmlns:a16="http://schemas.microsoft.com/office/drawing/2014/main" id="{0D36E2E4-B021-7546-ABCB-6E1336541A68}"/>
                  </a:ext>
                </a:extLst>
              </p14:cNvPr>
              <p14:cNvContentPartPr/>
              <p14:nvPr/>
            </p14:nvContentPartPr>
            <p14:xfrm>
              <a:off x="7963798" y="4845194"/>
              <a:ext cx="437760" cy="60840"/>
            </p14:xfrm>
          </p:contentPart>
        </mc:Choice>
        <mc:Fallback>
          <p:pic>
            <p:nvPicPr>
              <p:cNvPr id="45" name="Ink 44">
                <a:extLst>
                  <a:ext uri="{FF2B5EF4-FFF2-40B4-BE49-F238E27FC236}">
                    <a16:creationId xmlns:a16="http://schemas.microsoft.com/office/drawing/2014/main" id="{0D36E2E4-B021-7546-ABCB-6E1336541A68}"/>
                  </a:ext>
                </a:extLst>
              </p:cNvPr>
              <p:cNvPicPr/>
              <p:nvPr/>
            </p:nvPicPr>
            <p:blipFill>
              <a:blip r:embed="rId15"/>
              <a:stretch>
                <a:fillRect/>
              </a:stretch>
            </p:blipFill>
            <p:spPr>
              <a:xfrm>
                <a:off x="7945798" y="4827554"/>
                <a:ext cx="473400" cy="96480"/>
              </a:xfrm>
              <a:prstGeom prst="rect">
                <a:avLst/>
              </a:prstGeom>
            </p:spPr>
          </p:pic>
        </mc:Fallback>
      </mc:AlternateContent>
      <p:grpSp>
        <p:nvGrpSpPr>
          <p:cNvPr id="57" name="Group 56">
            <a:extLst>
              <a:ext uri="{FF2B5EF4-FFF2-40B4-BE49-F238E27FC236}">
                <a16:creationId xmlns:a16="http://schemas.microsoft.com/office/drawing/2014/main" id="{A3FEFD96-F840-4542-AE52-E2A4CD679926}"/>
              </a:ext>
            </a:extLst>
          </p:cNvPr>
          <p:cNvGrpSpPr/>
          <p:nvPr/>
        </p:nvGrpSpPr>
        <p:grpSpPr>
          <a:xfrm>
            <a:off x="10863598" y="4954994"/>
            <a:ext cx="1239480" cy="930600"/>
            <a:chOff x="10863598" y="4954994"/>
            <a:chExt cx="1239480" cy="930600"/>
          </a:xfrm>
        </p:grpSpPr>
        <mc:AlternateContent xmlns:mc="http://schemas.openxmlformats.org/markup-compatibility/2006">
          <mc:Choice xmlns:p14="http://schemas.microsoft.com/office/powerpoint/2010/main" Requires="p14">
            <p:contentPart p14:bwMode="auto" r:id="rId16">
              <p14:nvContentPartPr>
                <p14:cNvPr id="46" name="Ink 45">
                  <a:extLst>
                    <a:ext uri="{FF2B5EF4-FFF2-40B4-BE49-F238E27FC236}">
                      <a16:creationId xmlns:a16="http://schemas.microsoft.com/office/drawing/2014/main" id="{DA975C94-3157-0E4E-B727-3CC4C1629C54}"/>
                    </a:ext>
                  </a:extLst>
                </p14:cNvPr>
                <p14:cNvContentPartPr/>
                <p14:nvPr/>
              </p14:nvContentPartPr>
              <p14:xfrm>
                <a:off x="10863598" y="5322554"/>
                <a:ext cx="142560" cy="533160"/>
              </p14:xfrm>
            </p:contentPart>
          </mc:Choice>
          <mc:Fallback>
            <p:pic>
              <p:nvPicPr>
                <p:cNvPr id="46" name="Ink 45">
                  <a:extLst>
                    <a:ext uri="{FF2B5EF4-FFF2-40B4-BE49-F238E27FC236}">
                      <a16:creationId xmlns:a16="http://schemas.microsoft.com/office/drawing/2014/main" id="{DA975C94-3157-0E4E-B727-3CC4C1629C54}"/>
                    </a:ext>
                  </a:extLst>
                </p:cNvPr>
                <p:cNvPicPr/>
                <p:nvPr/>
              </p:nvPicPr>
              <p:blipFill>
                <a:blip r:embed="rId17"/>
                <a:stretch>
                  <a:fillRect/>
                </a:stretch>
              </p:blipFill>
              <p:spPr>
                <a:xfrm>
                  <a:off x="10845598" y="5304554"/>
                  <a:ext cx="178200" cy="568800"/>
                </a:xfrm>
                <a:prstGeom prst="rect">
                  <a:avLst/>
                </a:prstGeom>
              </p:spPr>
            </p:pic>
          </mc:Fallback>
        </mc:AlternateContent>
        <mc:AlternateContent xmlns:mc="http://schemas.openxmlformats.org/markup-compatibility/2006">
          <mc:Choice xmlns:p14="http://schemas.microsoft.com/office/powerpoint/2010/main" Requires="p14">
            <p:contentPart p14:bwMode="auto" r:id="rId18">
              <p14:nvContentPartPr>
                <p14:cNvPr id="47" name="Ink 46">
                  <a:extLst>
                    <a:ext uri="{FF2B5EF4-FFF2-40B4-BE49-F238E27FC236}">
                      <a16:creationId xmlns:a16="http://schemas.microsoft.com/office/drawing/2014/main" id="{2D5FE412-691A-6246-8FCD-FED46B0E45B4}"/>
                    </a:ext>
                  </a:extLst>
                </p14:cNvPr>
                <p14:cNvContentPartPr/>
                <p14:nvPr/>
              </p14:nvContentPartPr>
              <p14:xfrm>
                <a:off x="11127118" y="5371874"/>
                <a:ext cx="7200" cy="272520"/>
              </p14:xfrm>
            </p:contentPart>
          </mc:Choice>
          <mc:Fallback>
            <p:pic>
              <p:nvPicPr>
                <p:cNvPr id="47" name="Ink 46">
                  <a:extLst>
                    <a:ext uri="{FF2B5EF4-FFF2-40B4-BE49-F238E27FC236}">
                      <a16:creationId xmlns:a16="http://schemas.microsoft.com/office/drawing/2014/main" id="{2D5FE412-691A-6246-8FCD-FED46B0E45B4}"/>
                    </a:ext>
                  </a:extLst>
                </p:cNvPr>
                <p:cNvPicPr/>
                <p:nvPr/>
              </p:nvPicPr>
              <p:blipFill>
                <a:blip r:embed="rId19"/>
                <a:stretch>
                  <a:fillRect/>
                </a:stretch>
              </p:blipFill>
              <p:spPr>
                <a:xfrm>
                  <a:off x="11109118" y="5354234"/>
                  <a:ext cx="42840" cy="308160"/>
                </a:xfrm>
                <a:prstGeom prst="rect">
                  <a:avLst/>
                </a:prstGeom>
              </p:spPr>
            </p:pic>
          </mc:Fallback>
        </mc:AlternateContent>
        <mc:AlternateContent xmlns:mc="http://schemas.openxmlformats.org/markup-compatibility/2006">
          <mc:Choice xmlns:p14="http://schemas.microsoft.com/office/powerpoint/2010/main" Requires="p14">
            <p:contentPart p14:bwMode="auto" r:id="rId20">
              <p14:nvContentPartPr>
                <p14:cNvPr id="49" name="Ink 48">
                  <a:extLst>
                    <a:ext uri="{FF2B5EF4-FFF2-40B4-BE49-F238E27FC236}">
                      <a16:creationId xmlns:a16="http://schemas.microsoft.com/office/drawing/2014/main" id="{E8927608-653F-B340-BDC3-661F0FEA9BC2}"/>
                    </a:ext>
                  </a:extLst>
                </p14:cNvPr>
                <p14:cNvContentPartPr/>
                <p14:nvPr/>
              </p14:nvContentPartPr>
              <p14:xfrm>
                <a:off x="11200198" y="5375474"/>
                <a:ext cx="360" cy="360"/>
              </p14:xfrm>
            </p:contentPart>
          </mc:Choice>
          <mc:Fallback>
            <p:pic>
              <p:nvPicPr>
                <p:cNvPr id="49" name="Ink 48">
                  <a:extLst>
                    <a:ext uri="{FF2B5EF4-FFF2-40B4-BE49-F238E27FC236}">
                      <a16:creationId xmlns:a16="http://schemas.microsoft.com/office/drawing/2014/main" id="{E8927608-653F-B340-BDC3-661F0FEA9BC2}"/>
                    </a:ext>
                  </a:extLst>
                </p:cNvPr>
                <p:cNvPicPr/>
                <p:nvPr/>
              </p:nvPicPr>
              <p:blipFill>
                <a:blip r:embed="rId21"/>
                <a:stretch>
                  <a:fillRect/>
                </a:stretch>
              </p:blipFill>
              <p:spPr>
                <a:xfrm>
                  <a:off x="11182558" y="535783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2">
              <p14:nvContentPartPr>
                <p14:cNvPr id="50" name="Ink 49">
                  <a:extLst>
                    <a:ext uri="{FF2B5EF4-FFF2-40B4-BE49-F238E27FC236}">
                      <a16:creationId xmlns:a16="http://schemas.microsoft.com/office/drawing/2014/main" id="{82540428-E446-3F49-A5C2-11618B5D8268}"/>
                    </a:ext>
                  </a:extLst>
                </p14:cNvPr>
                <p14:cNvContentPartPr/>
                <p14:nvPr/>
              </p14:nvContentPartPr>
              <p14:xfrm>
                <a:off x="11200198" y="5375474"/>
                <a:ext cx="360" cy="360"/>
              </p14:xfrm>
            </p:contentPart>
          </mc:Choice>
          <mc:Fallback>
            <p:pic>
              <p:nvPicPr>
                <p:cNvPr id="50" name="Ink 49">
                  <a:extLst>
                    <a:ext uri="{FF2B5EF4-FFF2-40B4-BE49-F238E27FC236}">
                      <a16:creationId xmlns:a16="http://schemas.microsoft.com/office/drawing/2014/main" id="{82540428-E446-3F49-A5C2-11618B5D8268}"/>
                    </a:ext>
                  </a:extLst>
                </p:cNvPr>
                <p:cNvPicPr/>
                <p:nvPr/>
              </p:nvPicPr>
              <p:blipFill>
                <a:blip r:embed="rId21"/>
                <a:stretch>
                  <a:fillRect/>
                </a:stretch>
              </p:blipFill>
              <p:spPr>
                <a:xfrm>
                  <a:off x="11182558" y="535783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23">
              <p14:nvContentPartPr>
                <p14:cNvPr id="51" name="Ink 50">
                  <a:extLst>
                    <a:ext uri="{FF2B5EF4-FFF2-40B4-BE49-F238E27FC236}">
                      <a16:creationId xmlns:a16="http://schemas.microsoft.com/office/drawing/2014/main" id="{C4D20088-DB27-374B-A325-2EA2684EE337}"/>
                    </a:ext>
                  </a:extLst>
                </p14:cNvPr>
                <p14:cNvContentPartPr/>
                <p14:nvPr/>
              </p14:nvContentPartPr>
              <p14:xfrm>
                <a:off x="11205238" y="5307794"/>
                <a:ext cx="264600" cy="577800"/>
              </p14:xfrm>
            </p:contentPart>
          </mc:Choice>
          <mc:Fallback>
            <p:pic>
              <p:nvPicPr>
                <p:cNvPr id="51" name="Ink 50">
                  <a:extLst>
                    <a:ext uri="{FF2B5EF4-FFF2-40B4-BE49-F238E27FC236}">
                      <a16:creationId xmlns:a16="http://schemas.microsoft.com/office/drawing/2014/main" id="{C4D20088-DB27-374B-A325-2EA2684EE337}"/>
                    </a:ext>
                  </a:extLst>
                </p:cNvPr>
                <p:cNvPicPr/>
                <p:nvPr/>
              </p:nvPicPr>
              <p:blipFill>
                <a:blip r:embed="rId24"/>
                <a:stretch>
                  <a:fillRect/>
                </a:stretch>
              </p:blipFill>
              <p:spPr>
                <a:xfrm>
                  <a:off x="11187238" y="5290154"/>
                  <a:ext cx="300240" cy="613440"/>
                </a:xfrm>
                <a:prstGeom prst="rect">
                  <a:avLst/>
                </a:prstGeom>
              </p:spPr>
            </p:pic>
          </mc:Fallback>
        </mc:AlternateContent>
        <mc:AlternateContent xmlns:mc="http://schemas.openxmlformats.org/markup-compatibility/2006">
          <mc:Choice xmlns:p14="http://schemas.microsoft.com/office/powerpoint/2010/main" Requires="p14">
            <p:contentPart p14:bwMode="auto" r:id="rId25">
              <p14:nvContentPartPr>
                <p14:cNvPr id="52" name="Ink 51">
                  <a:extLst>
                    <a:ext uri="{FF2B5EF4-FFF2-40B4-BE49-F238E27FC236}">
                      <a16:creationId xmlns:a16="http://schemas.microsoft.com/office/drawing/2014/main" id="{6FF4E81F-F1DA-FD4E-BEF0-233C0EE026ED}"/>
                    </a:ext>
                  </a:extLst>
                </p14:cNvPr>
                <p14:cNvContentPartPr/>
                <p14:nvPr/>
              </p14:nvContentPartPr>
              <p14:xfrm>
                <a:off x="11318998" y="5267114"/>
                <a:ext cx="251640" cy="71640"/>
              </p14:xfrm>
            </p:contentPart>
          </mc:Choice>
          <mc:Fallback>
            <p:pic>
              <p:nvPicPr>
                <p:cNvPr id="52" name="Ink 51">
                  <a:extLst>
                    <a:ext uri="{FF2B5EF4-FFF2-40B4-BE49-F238E27FC236}">
                      <a16:creationId xmlns:a16="http://schemas.microsoft.com/office/drawing/2014/main" id="{6FF4E81F-F1DA-FD4E-BEF0-233C0EE026ED}"/>
                    </a:ext>
                  </a:extLst>
                </p:cNvPr>
                <p:cNvPicPr/>
                <p:nvPr/>
              </p:nvPicPr>
              <p:blipFill>
                <a:blip r:embed="rId26"/>
                <a:stretch>
                  <a:fillRect/>
                </a:stretch>
              </p:blipFill>
              <p:spPr>
                <a:xfrm>
                  <a:off x="11301358" y="5249114"/>
                  <a:ext cx="287280" cy="107280"/>
                </a:xfrm>
                <a:prstGeom prst="rect">
                  <a:avLst/>
                </a:prstGeom>
              </p:spPr>
            </p:pic>
          </mc:Fallback>
        </mc:AlternateContent>
        <mc:AlternateContent xmlns:mc="http://schemas.openxmlformats.org/markup-compatibility/2006">
          <mc:Choice xmlns:p14="http://schemas.microsoft.com/office/powerpoint/2010/main" Requires="p14">
            <p:contentPart p14:bwMode="auto" r:id="rId27">
              <p14:nvContentPartPr>
                <p14:cNvPr id="54" name="Ink 53">
                  <a:extLst>
                    <a:ext uri="{FF2B5EF4-FFF2-40B4-BE49-F238E27FC236}">
                      <a16:creationId xmlns:a16="http://schemas.microsoft.com/office/drawing/2014/main" id="{0C988508-5F14-EB4C-88A4-1E41AB34C400}"/>
                    </a:ext>
                  </a:extLst>
                </p14:cNvPr>
                <p14:cNvContentPartPr/>
                <p14:nvPr/>
              </p14:nvContentPartPr>
              <p14:xfrm>
                <a:off x="11323678" y="5097554"/>
                <a:ext cx="779400" cy="41040"/>
              </p14:xfrm>
            </p:contentPart>
          </mc:Choice>
          <mc:Fallback>
            <p:pic>
              <p:nvPicPr>
                <p:cNvPr id="54" name="Ink 53">
                  <a:extLst>
                    <a:ext uri="{FF2B5EF4-FFF2-40B4-BE49-F238E27FC236}">
                      <a16:creationId xmlns:a16="http://schemas.microsoft.com/office/drawing/2014/main" id="{0C988508-5F14-EB4C-88A4-1E41AB34C400}"/>
                    </a:ext>
                  </a:extLst>
                </p:cNvPr>
                <p:cNvPicPr/>
                <p:nvPr/>
              </p:nvPicPr>
              <p:blipFill>
                <a:blip r:embed="rId28"/>
                <a:stretch>
                  <a:fillRect/>
                </a:stretch>
              </p:blipFill>
              <p:spPr>
                <a:xfrm>
                  <a:off x="11305678" y="5079914"/>
                  <a:ext cx="815040" cy="76680"/>
                </a:xfrm>
                <a:prstGeom prst="rect">
                  <a:avLst/>
                </a:prstGeom>
              </p:spPr>
            </p:pic>
          </mc:Fallback>
        </mc:AlternateContent>
        <mc:AlternateContent xmlns:mc="http://schemas.openxmlformats.org/markup-compatibility/2006">
          <mc:Choice xmlns:p14="http://schemas.microsoft.com/office/powerpoint/2010/main" Requires="p14">
            <p:contentPart p14:bwMode="auto" r:id="rId29">
              <p14:nvContentPartPr>
                <p14:cNvPr id="56" name="Ink 55">
                  <a:extLst>
                    <a:ext uri="{FF2B5EF4-FFF2-40B4-BE49-F238E27FC236}">
                      <a16:creationId xmlns:a16="http://schemas.microsoft.com/office/drawing/2014/main" id="{C5B9A872-9F71-2542-A667-11C689DCAA8E}"/>
                    </a:ext>
                  </a:extLst>
                </p14:cNvPr>
                <p14:cNvContentPartPr/>
                <p14:nvPr/>
              </p14:nvContentPartPr>
              <p14:xfrm>
                <a:off x="11313238" y="4954994"/>
                <a:ext cx="94320" cy="108000"/>
              </p14:xfrm>
            </p:contentPart>
          </mc:Choice>
          <mc:Fallback>
            <p:pic>
              <p:nvPicPr>
                <p:cNvPr id="56" name="Ink 55">
                  <a:extLst>
                    <a:ext uri="{FF2B5EF4-FFF2-40B4-BE49-F238E27FC236}">
                      <a16:creationId xmlns:a16="http://schemas.microsoft.com/office/drawing/2014/main" id="{C5B9A872-9F71-2542-A667-11C689DCAA8E}"/>
                    </a:ext>
                  </a:extLst>
                </p:cNvPr>
                <p:cNvPicPr/>
                <p:nvPr/>
              </p:nvPicPr>
              <p:blipFill>
                <a:blip r:embed="rId30"/>
                <a:stretch>
                  <a:fillRect/>
                </a:stretch>
              </p:blipFill>
              <p:spPr>
                <a:xfrm>
                  <a:off x="11295238" y="4936994"/>
                  <a:ext cx="129960" cy="143640"/>
                </a:xfrm>
                <a:prstGeom prst="rect">
                  <a:avLst/>
                </a:prstGeom>
              </p:spPr>
            </p:pic>
          </mc:Fallback>
        </mc:AlternateContent>
      </p:grpSp>
      <p:grpSp>
        <p:nvGrpSpPr>
          <p:cNvPr id="66" name="Group 65">
            <a:extLst>
              <a:ext uri="{FF2B5EF4-FFF2-40B4-BE49-F238E27FC236}">
                <a16:creationId xmlns:a16="http://schemas.microsoft.com/office/drawing/2014/main" id="{8F1D6E29-45A6-C645-8F08-25205B2DF582}"/>
              </a:ext>
            </a:extLst>
          </p:cNvPr>
          <p:cNvGrpSpPr/>
          <p:nvPr/>
        </p:nvGrpSpPr>
        <p:grpSpPr>
          <a:xfrm>
            <a:off x="10768198" y="2218634"/>
            <a:ext cx="1166040" cy="566280"/>
            <a:chOff x="10768198" y="2218634"/>
            <a:chExt cx="1166040" cy="566280"/>
          </a:xfrm>
        </p:grpSpPr>
        <mc:AlternateContent xmlns:mc="http://schemas.openxmlformats.org/markup-compatibility/2006">
          <mc:Choice xmlns:p14="http://schemas.microsoft.com/office/powerpoint/2010/main" Requires="p14">
            <p:contentPart p14:bwMode="auto" r:id="rId31">
              <p14:nvContentPartPr>
                <p14:cNvPr id="58" name="Ink 57">
                  <a:extLst>
                    <a:ext uri="{FF2B5EF4-FFF2-40B4-BE49-F238E27FC236}">
                      <a16:creationId xmlns:a16="http://schemas.microsoft.com/office/drawing/2014/main" id="{548F2C08-A023-0541-BDA0-3789D9F965AE}"/>
                    </a:ext>
                  </a:extLst>
                </p14:cNvPr>
                <p14:cNvContentPartPr/>
                <p14:nvPr/>
              </p14:nvContentPartPr>
              <p14:xfrm>
                <a:off x="11250238" y="2756474"/>
                <a:ext cx="684000" cy="28440"/>
              </p14:xfrm>
            </p:contentPart>
          </mc:Choice>
          <mc:Fallback>
            <p:pic>
              <p:nvPicPr>
                <p:cNvPr id="58" name="Ink 57">
                  <a:extLst>
                    <a:ext uri="{FF2B5EF4-FFF2-40B4-BE49-F238E27FC236}">
                      <a16:creationId xmlns:a16="http://schemas.microsoft.com/office/drawing/2014/main" id="{548F2C08-A023-0541-BDA0-3789D9F965AE}"/>
                    </a:ext>
                  </a:extLst>
                </p:cNvPr>
                <p:cNvPicPr/>
                <p:nvPr/>
              </p:nvPicPr>
              <p:blipFill>
                <a:blip r:embed="rId32"/>
                <a:stretch>
                  <a:fillRect/>
                </a:stretch>
              </p:blipFill>
              <p:spPr>
                <a:xfrm>
                  <a:off x="11232238" y="2738474"/>
                  <a:ext cx="719640" cy="64080"/>
                </a:xfrm>
                <a:prstGeom prst="rect">
                  <a:avLst/>
                </a:prstGeom>
              </p:spPr>
            </p:pic>
          </mc:Fallback>
        </mc:AlternateContent>
        <mc:AlternateContent xmlns:mc="http://schemas.openxmlformats.org/markup-compatibility/2006">
          <mc:Choice xmlns:p14="http://schemas.microsoft.com/office/powerpoint/2010/main" Requires="p14">
            <p:contentPart p14:bwMode="auto" r:id="rId33">
              <p14:nvContentPartPr>
                <p14:cNvPr id="59" name="Ink 58">
                  <a:extLst>
                    <a:ext uri="{FF2B5EF4-FFF2-40B4-BE49-F238E27FC236}">
                      <a16:creationId xmlns:a16="http://schemas.microsoft.com/office/drawing/2014/main" id="{88B0F84A-9BEC-7241-820F-5B9CACB3F382}"/>
                    </a:ext>
                  </a:extLst>
                </p14:cNvPr>
                <p14:cNvContentPartPr/>
                <p14:nvPr/>
              </p14:nvContentPartPr>
              <p14:xfrm>
                <a:off x="11264278" y="2650274"/>
                <a:ext cx="224280" cy="7200"/>
              </p14:xfrm>
            </p:contentPart>
          </mc:Choice>
          <mc:Fallback>
            <p:pic>
              <p:nvPicPr>
                <p:cNvPr id="59" name="Ink 58">
                  <a:extLst>
                    <a:ext uri="{FF2B5EF4-FFF2-40B4-BE49-F238E27FC236}">
                      <a16:creationId xmlns:a16="http://schemas.microsoft.com/office/drawing/2014/main" id="{88B0F84A-9BEC-7241-820F-5B9CACB3F382}"/>
                    </a:ext>
                  </a:extLst>
                </p:cNvPr>
                <p:cNvPicPr/>
                <p:nvPr/>
              </p:nvPicPr>
              <p:blipFill>
                <a:blip r:embed="rId34"/>
                <a:stretch>
                  <a:fillRect/>
                </a:stretch>
              </p:blipFill>
              <p:spPr>
                <a:xfrm>
                  <a:off x="11246638" y="2632274"/>
                  <a:ext cx="259920" cy="42840"/>
                </a:xfrm>
                <a:prstGeom prst="rect">
                  <a:avLst/>
                </a:prstGeom>
              </p:spPr>
            </p:pic>
          </mc:Fallback>
        </mc:AlternateContent>
        <mc:AlternateContent xmlns:mc="http://schemas.openxmlformats.org/markup-compatibility/2006">
          <mc:Choice xmlns:p14="http://schemas.microsoft.com/office/powerpoint/2010/main" Requires="p14">
            <p:contentPart p14:bwMode="auto" r:id="rId35">
              <p14:nvContentPartPr>
                <p14:cNvPr id="61" name="Ink 60">
                  <a:extLst>
                    <a:ext uri="{FF2B5EF4-FFF2-40B4-BE49-F238E27FC236}">
                      <a16:creationId xmlns:a16="http://schemas.microsoft.com/office/drawing/2014/main" id="{CB87175F-DF0E-0F44-BE69-EE9A5A2E568F}"/>
                    </a:ext>
                  </a:extLst>
                </p14:cNvPr>
                <p14:cNvContentPartPr/>
                <p14:nvPr/>
              </p14:nvContentPartPr>
              <p14:xfrm>
                <a:off x="11216398" y="2264714"/>
                <a:ext cx="239040" cy="331560"/>
              </p14:xfrm>
            </p:contentPart>
          </mc:Choice>
          <mc:Fallback>
            <p:pic>
              <p:nvPicPr>
                <p:cNvPr id="61" name="Ink 60">
                  <a:extLst>
                    <a:ext uri="{FF2B5EF4-FFF2-40B4-BE49-F238E27FC236}">
                      <a16:creationId xmlns:a16="http://schemas.microsoft.com/office/drawing/2014/main" id="{CB87175F-DF0E-0F44-BE69-EE9A5A2E568F}"/>
                    </a:ext>
                  </a:extLst>
                </p:cNvPr>
                <p:cNvPicPr/>
                <p:nvPr/>
              </p:nvPicPr>
              <p:blipFill>
                <a:blip r:embed="rId36"/>
                <a:stretch>
                  <a:fillRect/>
                </a:stretch>
              </p:blipFill>
              <p:spPr>
                <a:xfrm>
                  <a:off x="11198398" y="2247074"/>
                  <a:ext cx="274680" cy="367200"/>
                </a:xfrm>
                <a:prstGeom prst="rect">
                  <a:avLst/>
                </a:prstGeom>
              </p:spPr>
            </p:pic>
          </mc:Fallback>
        </mc:AlternateContent>
        <mc:AlternateContent xmlns:mc="http://schemas.openxmlformats.org/markup-compatibility/2006">
          <mc:Choice xmlns:p14="http://schemas.microsoft.com/office/powerpoint/2010/main" Requires="p14">
            <p:contentPart p14:bwMode="auto" r:id="rId37">
              <p14:nvContentPartPr>
                <p14:cNvPr id="63" name="Ink 62">
                  <a:extLst>
                    <a:ext uri="{FF2B5EF4-FFF2-40B4-BE49-F238E27FC236}">
                      <a16:creationId xmlns:a16="http://schemas.microsoft.com/office/drawing/2014/main" id="{DD057C78-200D-9444-9158-1649A5B6F1D9}"/>
                    </a:ext>
                  </a:extLst>
                </p14:cNvPr>
                <p14:cNvContentPartPr/>
                <p14:nvPr/>
              </p14:nvContentPartPr>
              <p14:xfrm>
                <a:off x="11103358" y="2364434"/>
                <a:ext cx="11880" cy="205920"/>
              </p14:xfrm>
            </p:contentPart>
          </mc:Choice>
          <mc:Fallback>
            <p:pic>
              <p:nvPicPr>
                <p:cNvPr id="63" name="Ink 62">
                  <a:extLst>
                    <a:ext uri="{FF2B5EF4-FFF2-40B4-BE49-F238E27FC236}">
                      <a16:creationId xmlns:a16="http://schemas.microsoft.com/office/drawing/2014/main" id="{DD057C78-200D-9444-9158-1649A5B6F1D9}"/>
                    </a:ext>
                  </a:extLst>
                </p:cNvPr>
                <p:cNvPicPr/>
                <p:nvPr/>
              </p:nvPicPr>
              <p:blipFill>
                <a:blip r:embed="rId38"/>
                <a:stretch>
                  <a:fillRect/>
                </a:stretch>
              </p:blipFill>
              <p:spPr>
                <a:xfrm>
                  <a:off x="11085358" y="2346794"/>
                  <a:ext cx="47520" cy="241560"/>
                </a:xfrm>
                <a:prstGeom prst="rect">
                  <a:avLst/>
                </a:prstGeom>
              </p:spPr>
            </p:pic>
          </mc:Fallback>
        </mc:AlternateContent>
        <mc:AlternateContent xmlns:mc="http://schemas.openxmlformats.org/markup-compatibility/2006">
          <mc:Choice xmlns:p14="http://schemas.microsoft.com/office/powerpoint/2010/main" Requires="p14">
            <p:contentPart p14:bwMode="auto" r:id="rId39">
              <p14:nvContentPartPr>
                <p14:cNvPr id="65" name="Ink 64">
                  <a:extLst>
                    <a:ext uri="{FF2B5EF4-FFF2-40B4-BE49-F238E27FC236}">
                      <a16:creationId xmlns:a16="http://schemas.microsoft.com/office/drawing/2014/main" id="{9852C101-DF2A-F74B-8527-DC381A6DB9B2}"/>
                    </a:ext>
                  </a:extLst>
                </p14:cNvPr>
                <p14:cNvContentPartPr/>
                <p14:nvPr/>
              </p14:nvContentPartPr>
              <p14:xfrm>
                <a:off x="10768198" y="2218634"/>
                <a:ext cx="229320" cy="355680"/>
              </p14:xfrm>
            </p:contentPart>
          </mc:Choice>
          <mc:Fallback>
            <p:pic>
              <p:nvPicPr>
                <p:cNvPr id="65" name="Ink 64">
                  <a:extLst>
                    <a:ext uri="{FF2B5EF4-FFF2-40B4-BE49-F238E27FC236}">
                      <a16:creationId xmlns:a16="http://schemas.microsoft.com/office/drawing/2014/main" id="{9852C101-DF2A-F74B-8527-DC381A6DB9B2}"/>
                    </a:ext>
                  </a:extLst>
                </p:cNvPr>
                <p:cNvPicPr/>
                <p:nvPr/>
              </p:nvPicPr>
              <p:blipFill>
                <a:blip r:embed="rId40"/>
                <a:stretch>
                  <a:fillRect/>
                </a:stretch>
              </p:blipFill>
              <p:spPr>
                <a:xfrm>
                  <a:off x="10750558" y="2200634"/>
                  <a:ext cx="264960" cy="391320"/>
                </a:xfrm>
                <a:prstGeom prst="rect">
                  <a:avLst/>
                </a:prstGeom>
              </p:spPr>
            </p:pic>
          </mc:Fallback>
        </mc:AlternateContent>
      </p:grpSp>
      <p:grpSp>
        <p:nvGrpSpPr>
          <p:cNvPr id="77" name="Group 76">
            <a:extLst>
              <a:ext uri="{FF2B5EF4-FFF2-40B4-BE49-F238E27FC236}">
                <a16:creationId xmlns:a16="http://schemas.microsoft.com/office/drawing/2014/main" id="{A520FAA9-B666-B342-B008-C14CD80FE32A}"/>
              </a:ext>
            </a:extLst>
          </p:cNvPr>
          <p:cNvGrpSpPr/>
          <p:nvPr/>
        </p:nvGrpSpPr>
        <p:grpSpPr>
          <a:xfrm>
            <a:off x="8109598" y="2072474"/>
            <a:ext cx="879120" cy="953640"/>
            <a:chOff x="8109598" y="2072474"/>
            <a:chExt cx="879120" cy="953640"/>
          </a:xfrm>
        </p:grpSpPr>
        <mc:AlternateContent xmlns:mc="http://schemas.openxmlformats.org/markup-compatibility/2006">
          <mc:Choice xmlns:p14="http://schemas.microsoft.com/office/powerpoint/2010/main" Requires="p14">
            <p:contentPart p14:bwMode="auto" r:id="rId41">
              <p14:nvContentPartPr>
                <p14:cNvPr id="67" name="Ink 66">
                  <a:extLst>
                    <a:ext uri="{FF2B5EF4-FFF2-40B4-BE49-F238E27FC236}">
                      <a16:creationId xmlns:a16="http://schemas.microsoft.com/office/drawing/2014/main" id="{421E0BD6-49AA-F340-97AF-97BE1A7D1741}"/>
                    </a:ext>
                  </a:extLst>
                </p14:cNvPr>
                <p14:cNvContentPartPr/>
                <p14:nvPr/>
              </p14:nvContentPartPr>
              <p14:xfrm>
                <a:off x="8833918" y="2375954"/>
                <a:ext cx="154800" cy="230400"/>
              </p14:xfrm>
            </p:contentPart>
          </mc:Choice>
          <mc:Fallback>
            <p:pic>
              <p:nvPicPr>
                <p:cNvPr id="67" name="Ink 66">
                  <a:extLst>
                    <a:ext uri="{FF2B5EF4-FFF2-40B4-BE49-F238E27FC236}">
                      <a16:creationId xmlns:a16="http://schemas.microsoft.com/office/drawing/2014/main" id="{421E0BD6-49AA-F340-97AF-97BE1A7D1741}"/>
                    </a:ext>
                  </a:extLst>
                </p:cNvPr>
                <p:cNvPicPr/>
                <p:nvPr/>
              </p:nvPicPr>
              <p:blipFill>
                <a:blip r:embed="rId42"/>
                <a:stretch>
                  <a:fillRect/>
                </a:stretch>
              </p:blipFill>
              <p:spPr>
                <a:xfrm>
                  <a:off x="8815918" y="2358314"/>
                  <a:ext cx="190440" cy="266040"/>
                </a:xfrm>
                <a:prstGeom prst="rect">
                  <a:avLst/>
                </a:prstGeom>
              </p:spPr>
            </p:pic>
          </mc:Fallback>
        </mc:AlternateContent>
        <mc:AlternateContent xmlns:mc="http://schemas.openxmlformats.org/markup-compatibility/2006">
          <mc:Choice xmlns:p14="http://schemas.microsoft.com/office/powerpoint/2010/main" Requires="p14">
            <p:contentPart p14:bwMode="auto" r:id="rId43">
              <p14:nvContentPartPr>
                <p14:cNvPr id="68" name="Ink 67">
                  <a:extLst>
                    <a:ext uri="{FF2B5EF4-FFF2-40B4-BE49-F238E27FC236}">
                      <a16:creationId xmlns:a16="http://schemas.microsoft.com/office/drawing/2014/main" id="{EBFD8A36-4D10-484E-A26D-D49B83BA1CAB}"/>
                    </a:ext>
                  </a:extLst>
                </p14:cNvPr>
                <p14:cNvContentPartPr/>
                <p14:nvPr/>
              </p14:nvContentPartPr>
              <p14:xfrm>
                <a:off x="8739598" y="2072474"/>
                <a:ext cx="360" cy="498960"/>
              </p14:xfrm>
            </p:contentPart>
          </mc:Choice>
          <mc:Fallback>
            <p:pic>
              <p:nvPicPr>
                <p:cNvPr id="68" name="Ink 67">
                  <a:extLst>
                    <a:ext uri="{FF2B5EF4-FFF2-40B4-BE49-F238E27FC236}">
                      <a16:creationId xmlns:a16="http://schemas.microsoft.com/office/drawing/2014/main" id="{EBFD8A36-4D10-484E-A26D-D49B83BA1CAB}"/>
                    </a:ext>
                  </a:extLst>
                </p:cNvPr>
                <p:cNvPicPr/>
                <p:nvPr/>
              </p:nvPicPr>
              <p:blipFill>
                <a:blip r:embed="rId44"/>
                <a:stretch>
                  <a:fillRect/>
                </a:stretch>
              </p:blipFill>
              <p:spPr>
                <a:xfrm>
                  <a:off x="8721958" y="2054474"/>
                  <a:ext cx="36000" cy="534600"/>
                </a:xfrm>
                <a:prstGeom prst="rect">
                  <a:avLst/>
                </a:prstGeom>
              </p:spPr>
            </p:pic>
          </mc:Fallback>
        </mc:AlternateContent>
        <mc:AlternateContent xmlns:mc="http://schemas.openxmlformats.org/markup-compatibility/2006">
          <mc:Choice xmlns:p14="http://schemas.microsoft.com/office/powerpoint/2010/main" Requires="p14">
            <p:contentPart p14:bwMode="auto" r:id="rId45">
              <p14:nvContentPartPr>
                <p14:cNvPr id="70" name="Ink 69">
                  <a:extLst>
                    <a:ext uri="{FF2B5EF4-FFF2-40B4-BE49-F238E27FC236}">
                      <a16:creationId xmlns:a16="http://schemas.microsoft.com/office/drawing/2014/main" id="{C6209226-C543-0144-AB29-B93732F611A1}"/>
                    </a:ext>
                  </a:extLst>
                </p14:cNvPr>
                <p14:cNvContentPartPr/>
                <p14:nvPr/>
              </p14:nvContentPartPr>
              <p14:xfrm>
                <a:off x="8490838" y="2384234"/>
                <a:ext cx="114120" cy="165240"/>
              </p14:xfrm>
            </p:contentPart>
          </mc:Choice>
          <mc:Fallback>
            <p:pic>
              <p:nvPicPr>
                <p:cNvPr id="70" name="Ink 69">
                  <a:extLst>
                    <a:ext uri="{FF2B5EF4-FFF2-40B4-BE49-F238E27FC236}">
                      <a16:creationId xmlns:a16="http://schemas.microsoft.com/office/drawing/2014/main" id="{C6209226-C543-0144-AB29-B93732F611A1}"/>
                    </a:ext>
                  </a:extLst>
                </p:cNvPr>
                <p:cNvPicPr/>
                <p:nvPr/>
              </p:nvPicPr>
              <p:blipFill>
                <a:blip r:embed="rId46"/>
                <a:stretch>
                  <a:fillRect/>
                </a:stretch>
              </p:blipFill>
              <p:spPr>
                <a:xfrm>
                  <a:off x="8473198" y="2366594"/>
                  <a:ext cx="149760" cy="200880"/>
                </a:xfrm>
                <a:prstGeom prst="rect">
                  <a:avLst/>
                </a:prstGeom>
              </p:spPr>
            </p:pic>
          </mc:Fallback>
        </mc:AlternateContent>
        <mc:AlternateContent xmlns:mc="http://schemas.openxmlformats.org/markup-compatibility/2006">
          <mc:Choice xmlns:p14="http://schemas.microsoft.com/office/powerpoint/2010/main" Requires="p14">
            <p:contentPart p14:bwMode="auto" r:id="rId47">
              <p14:nvContentPartPr>
                <p14:cNvPr id="72" name="Ink 71">
                  <a:extLst>
                    <a:ext uri="{FF2B5EF4-FFF2-40B4-BE49-F238E27FC236}">
                      <a16:creationId xmlns:a16="http://schemas.microsoft.com/office/drawing/2014/main" id="{7BE25F0F-B164-1842-88BF-63DC3D0B93F7}"/>
                    </a:ext>
                  </a:extLst>
                </p14:cNvPr>
                <p14:cNvContentPartPr/>
                <p14:nvPr/>
              </p14:nvContentPartPr>
              <p14:xfrm>
                <a:off x="8109598" y="2604914"/>
                <a:ext cx="486720" cy="40320"/>
              </p14:xfrm>
            </p:contentPart>
          </mc:Choice>
          <mc:Fallback>
            <p:pic>
              <p:nvPicPr>
                <p:cNvPr id="72" name="Ink 71">
                  <a:extLst>
                    <a:ext uri="{FF2B5EF4-FFF2-40B4-BE49-F238E27FC236}">
                      <a16:creationId xmlns:a16="http://schemas.microsoft.com/office/drawing/2014/main" id="{7BE25F0F-B164-1842-88BF-63DC3D0B93F7}"/>
                    </a:ext>
                  </a:extLst>
                </p:cNvPr>
                <p:cNvPicPr/>
                <p:nvPr/>
              </p:nvPicPr>
              <p:blipFill>
                <a:blip r:embed="rId48"/>
                <a:stretch>
                  <a:fillRect/>
                </a:stretch>
              </p:blipFill>
              <p:spPr>
                <a:xfrm>
                  <a:off x="8091958" y="2587274"/>
                  <a:ext cx="522360" cy="75960"/>
                </a:xfrm>
                <a:prstGeom prst="rect">
                  <a:avLst/>
                </a:prstGeom>
              </p:spPr>
            </p:pic>
          </mc:Fallback>
        </mc:AlternateContent>
        <mc:AlternateContent xmlns:mc="http://schemas.openxmlformats.org/markup-compatibility/2006">
          <mc:Choice xmlns:p14="http://schemas.microsoft.com/office/powerpoint/2010/main" Requires="p14">
            <p:contentPart p14:bwMode="auto" r:id="rId49">
              <p14:nvContentPartPr>
                <p14:cNvPr id="74" name="Ink 73">
                  <a:extLst>
                    <a:ext uri="{FF2B5EF4-FFF2-40B4-BE49-F238E27FC236}">
                      <a16:creationId xmlns:a16="http://schemas.microsoft.com/office/drawing/2014/main" id="{7C3E3087-428D-E14C-B66F-FAE55061D080}"/>
                    </a:ext>
                  </a:extLst>
                </p14:cNvPr>
                <p14:cNvContentPartPr/>
                <p14:nvPr/>
              </p14:nvContentPartPr>
              <p14:xfrm>
                <a:off x="8379958" y="2753594"/>
                <a:ext cx="195840" cy="48240"/>
              </p14:xfrm>
            </p:contentPart>
          </mc:Choice>
          <mc:Fallback>
            <p:pic>
              <p:nvPicPr>
                <p:cNvPr id="74" name="Ink 73">
                  <a:extLst>
                    <a:ext uri="{FF2B5EF4-FFF2-40B4-BE49-F238E27FC236}">
                      <a16:creationId xmlns:a16="http://schemas.microsoft.com/office/drawing/2014/main" id="{7C3E3087-428D-E14C-B66F-FAE55061D080}"/>
                    </a:ext>
                  </a:extLst>
                </p:cNvPr>
                <p:cNvPicPr/>
                <p:nvPr/>
              </p:nvPicPr>
              <p:blipFill>
                <a:blip r:embed="rId50"/>
                <a:stretch>
                  <a:fillRect/>
                </a:stretch>
              </p:blipFill>
              <p:spPr>
                <a:xfrm>
                  <a:off x="8362318" y="2735594"/>
                  <a:ext cx="231480" cy="83880"/>
                </a:xfrm>
                <a:prstGeom prst="rect">
                  <a:avLst/>
                </a:prstGeom>
              </p:spPr>
            </p:pic>
          </mc:Fallback>
        </mc:AlternateContent>
        <mc:AlternateContent xmlns:mc="http://schemas.openxmlformats.org/markup-compatibility/2006">
          <mc:Choice xmlns:p14="http://schemas.microsoft.com/office/powerpoint/2010/main" Requires="p14">
            <p:contentPart p14:bwMode="auto" r:id="rId51">
              <p14:nvContentPartPr>
                <p14:cNvPr id="76" name="Ink 75">
                  <a:extLst>
                    <a:ext uri="{FF2B5EF4-FFF2-40B4-BE49-F238E27FC236}">
                      <a16:creationId xmlns:a16="http://schemas.microsoft.com/office/drawing/2014/main" id="{2C812C98-749A-8844-A691-54D70F1FCA5A}"/>
                    </a:ext>
                  </a:extLst>
                </p14:cNvPr>
                <p14:cNvContentPartPr/>
                <p14:nvPr/>
              </p14:nvContentPartPr>
              <p14:xfrm>
                <a:off x="8156398" y="2841074"/>
                <a:ext cx="390240" cy="185040"/>
              </p14:xfrm>
            </p:contentPart>
          </mc:Choice>
          <mc:Fallback>
            <p:pic>
              <p:nvPicPr>
                <p:cNvPr id="76" name="Ink 75">
                  <a:extLst>
                    <a:ext uri="{FF2B5EF4-FFF2-40B4-BE49-F238E27FC236}">
                      <a16:creationId xmlns:a16="http://schemas.microsoft.com/office/drawing/2014/main" id="{2C812C98-749A-8844-A691-54D70F1FCA5A}"/>
                    </a:ext>
                  </a:extLst>
                </p:cNvPr>
                <p:cNvPicPr/>
                <p:nvPr/>
              </p:nvPicPr>
              <p:blipFill>
                <a:blip r:embed="rId52"/>
                <a:stretch>
                  <a:fillRect/>
                </a:stretch>
              </p:blipFill>
              <p:spPr>
                <a:xfrm>
                  <a:off x="8138758" y="2823074"/>
                  <a:ext cx="425880" cy="220680"/>
                </a:xfrm>
                <a:prstGeom prst="rect">
                  <a:avLst/>
                </a:prstGeom>
              </p:spPr>
            </p:pic>
          </mc:Fallback>
        </mc:AlternateContent>
      </p:grpSp>
      <mc:AlternateContent xmlns:mc="http://schemas.openxmlformats.org/markup-compatibility/2006">
        <mc:Choice xmlns:p14="http://schemas.microsoft.com/office/powerpoint/2010/main" Requires="p14">
          <p:contentPart p14:bwMode="auto" r:id="rId53">
            <p14:nvContentPartPr>
              <p14:cNvPr id="78" name="Ink 77">
                <a:extLst>
                  <a:ext uri="{FF2B5EF4-FFF2-40B4-BE49-F238E27FC236}">
                    <a16:creationId xmlns:a16="http://schemas.microsoft.com/office/drawing/2014/main" id="{3B3A2E87-01F3-314D-8395-21986E24363E}"/>
                  </a:ext>
                </a:extLst>
              </p14:cNvPr>
              <p14:cNvContentPartPr/>
              <p14:nvPr/>
            </p14:nvContentPartPr>
            <p14:xfrm>
              <a:off x="9452038" y="1126394"/>
              <a:ext cx="360" cy="360"/>
            </p14:xfrm>
          </p:contentPart>
        </mc:Choice>
        <mc:Fallback>
          <p:pic>
            <p:nvPicPr>
              <p:cNvPr id="78" name="Ink 77">
                <a:extLst>
                  <a:ext uri="{FF2B5EF4-FFF2-40B4-BE49-F238E27FC236}">
                    <a16:creationId xmlns:a16="http://schemas.microsoft.com/office/drawing/2014/main" id="{3B3A2E87-01F3-314D-8395-21986E24363E}"/>
                  </a:ext>
                </a:extLst>
              </p:cNvPr>
              <p:cNvPicPr/>
              <p:nvPr/>
            </p:nvPicPr>
            <p:blipFill>
              <a:blip r:embed="rId21"/>
              <a:stretch>
                <a:fillRect/>
              </a:stretch>
            </p:blipFill>
            <p:spPr>
              <a:xfrm>
                <a:off x="9434038" y="110839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4">
            <p14:nvContentPartPr>
              <p14:cNvPr id="79" name="Ink 78">
                <a:extLst>
                  <a:ext uri="{FF2B5EF4-FFF2-40B4-BE49-F238E27FC236}">
                    <a16:creationId xmlns:a16="http://schemas.microsoft.com/office/drawing/2014/main" id="{7A6AEA87-B86E-2044-84BE-1BBF0E66B29C}"/>
                  </a:ext>
                </a:extLst>
              </p14:cNvPr>
              <p14:cNvContentPartPr/>
              <p14:nvPr/>
            </p14:nvContentPartPr>
            <p14:xfrm>
              <a:off x="9933358" y="1160954"/>
              <a:ext cx="360" cy="360"/>
            </p14:xfrm>
          </p:contentPart>
        </mc:Choice>
        <mc:Fallback>
          <p:pic>
            <p:nvPicPr>
              <p:cNvPr id="79" name="Ink 78">
                <a:extLst>
                  <a:ext uri="{FF2B5EF4-FFF2-40B4-BE49-F238E27FC236}">
                    <a16:creationId xmlns:a16="http://schemas.microsoft.com/office/drawing/2014/main" id="{7A6AEA87-B86E-2044-84BE-1BBF0E66B29C}"/>
                  </a:ext>
                </a:extLst>
              </p:cNvPr>
              <p:cNvPicPr/>
              <p:nvPr/>
            </p:nvPicPr>
            <p:blipFill>
              <a:blip r:embed="rId21"/>
              <a:stretch>
                <a:fillRect/>
              </a:stretch>
            </p:blipFill>
            <p:spPr>
              <a:xfrm>
                <a:off x="9915718" y="114295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5">
            <p14:nvContentPartPr>
              <p14:cNvPr id="80" name="Ink 79">
                <a:extLst>
                  <a:ext uri="{FF2B5EF4-FFF2-40B4-BE49-F238E27FC236}">
                    <a16:creationId xmlns:a16="http://schemas.microsoft.com/office/drawing/2014/main" id="{B7B2C31B-5486-604B-9A84-CBFEEFC2C285}"/>
                  </a:ext>
                </a:extLst>
              </p14:cNvPr>
              <p14:cNvContentPartPr/>
              <p14:nvPr/>
            </p14:nvContentPartPr>
            <p14:xfrm>
              <a:off x="9344398" y="1416554"/>
              <a:ext cx="587520" cy="135720"/>
            </p14:xfrm>
          </p:contentPart>
        </mc:Choice>
        <mc:Fallback>
          <p:pic>
            <p:nvPicPr>
              <p:cNvPr id="80" name="Ink 79">
                <a:extLst>
                  <a:ext uri="{FF2B5EF4-FFF2-40B4-BE49-F238E27FC236}">
                    <a16:creationId xmlns:a16="http://schemas.microsoft.com/office/drawing/2014/main" id="{B7B2C31B-5486-604B-9A84-CBFEEFC2C285}"/>
                  </a:ext>
                </a:extLst>
              </p:cNvPr>
              <p:cNvPicPr/>
              <p:nvPr/>
            </p:nvPicPr>
            <p:blipFill>
              <a:blip r:embed="rId56"/>
              <a:stretch>
                <a:fillRect/>
              </a:stretch>
            </p:blipFill>
            <p:spPr>
              <a:xfrm>
                <a:off x="9326758" y="1398914"/>
                <a:ext cx="623160" cy="171360"/>
              </a:xfrm>
              <a:prstGeom prst="rect">
                <a:avLst/>
              </a:prstGeom>
            </p:spPr>
          </p:pic>
        </mc:Fallback>
      </mc:AlternateContent>
      <mc:AlternateContent xmlns:mc="http://schemas.openxmlformats.org/markup-compatibility/2006">
        <mc:Choice xmlns:p14="http://schemas.microsoft.com/office/powerpoint/2010/main" Requires="p14">
          <p:contentPart p14:bwMode="auto" r:id="rId57">
            <p14:nvContentPartPr>
              <p14:cNvPr id="81" name="Ink 80">
                <a:extLst>
                  <a:ext uri="{FF2B5EF4-FFF2-40B4-BE49-F238E27FC236}">
                    <a16:creationId xmlns:a16="http://schemas.microsoft.com/office/drawing/2014/main" id="{553F93D2-7560-534B-BFDE-2EB5C4D4D717}"/>
                  </a:ext>
                </a:extLst>
              </p14:cNvPr>
              <p14:cNvContentPartPr/>
              <p14:nvPr/>
            </p14:nvContentPartPr>
            <p14:xfrm>
              <a:off x="10803118" y="6069914"/>
              <a:ext cx="360" cy="360"/>
            </p14:xfrm>
          </p:contentPart>
        </mc:Choice>
        <mc:Fallback>
          <p:pic>
            <p:nvPicPr>
              <p:cNvPr id="81" name="Ink 80">
                <a:extLst>
                  <a:ext uri="{FF2B5EF4-FFF2-40B4-BE49-F238E27FC236}">
                    <a16:creationId xmlns:a16="http://schemas.microsoft.com/office/drawing/2014/main" id="{553F93D2-7560-534B-BFDE-2EB5C4D4D717}"/>
                  </a:ext>
                </a:extLst>
              </p:cNvPr>
              <p:cNvPicPr/>
              <p:nvPr/>
            </p:nvPicPr>
            <p:blipFill>
              <a:blip r:embed="rId21"/>
              <a:stretch>
                <a:fillRect/>
              </a:stretch>
            </p:blipFill>
            <p:spPr>
              <a:xfrm>
                <a:off x="10785118" y="605191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8">
            <p14:nvContentPartPr>
              <p14:cNvPr id="82" name="Ink 81">
                <a:extLst>
                  <a:ext uri="{FF2B5EF4-FFF2-40B4-BE49-F238E27FC236}">
                    <a16:creationId xmlns:a16="http://schemas.microsoft.com/office/drawing/2014/main" id="{B8C394EC-5629-CC4D-8618-372E7C866F4F}"/>
                  </a:ext>
                </a:extLst>
              </p14:cNvPr>
              <p14:cNvContentPartPr/>
              <p14:nvPr/>
            </p14:nvContentPartPr>
            <p14:xfrm>
              <a:off x="11774398" y="6243434"/>
              <a:ext cx="360" cy="360"/>
            </p14:xfrm>
          </p:contentPart>
        </mc:Choice>
        <mc:Fallback>
          <p:pic>
            <p:nvPicPr>
              <p:cNvPr id="82" name="Ink 81">
                <a:extLst>
                  <a:ext uri="{FF2B5EF4-FFF2-40B4-BE49-F238E27FC236}">
                    <a16:creationId xmlns:a16="http://schemas.microsoft.com/office/drawing/2014/main" id="{B8C394EC-5629-CC4D-8618-372E7C866F4F}"/>
                  </a:ext>
                </a:extLst>
              </p:cNvPr>
              <p:cNvPicPr/>
              <p:nvPr/>
            </p:nvPicPr>
            <p:blipFill>
              <a:blip r:embed="rId21"/>
              <a:stretch>
                <a:fillRect/>
              </a:stretch>
            </p:blipFill>
            <p:spPr>
              <a:xfrm>
                <a:off x="11756398" y="622543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59">
            <p14:nvContentPartPr>
              <p14:cNvPr id="83" name="Ink 82">
                <a:extLst>
                  <a:ext uri="{FF2B5EF4-FFF2-40B4-BE49-F238E27FC236}">
                    <a16:creationId xmlns:a16="http://schemas.microsoft.com/office/drawing/2014/main" id="{F6C365B1-5829-8A4B-9F15-90F5FAB3562D}"/>
                  </a:ext>
                </a:extLst>
              </p14:cNvPr>
              <p14:cNvContentPartPr/>
              <p14:nvPr/>
            </p14:nvContentPartPr>
            <p14:xfrm>
              <a:off x="11569558" y="4832594"/>
              <a:ext cx="360" cy="360"/>
            </p14:xfrm>
          </p:contentPart>
        </mc:Choice>
        <mc:Fallback>
          <p:pic>
            <p:nvPicPr>
              <p:cNvPr id="83" name="Ink 82">
                <a:extLst>
                  <a:ext uri="{FF2B5EF4-FFF2-40B4-BE49-F238E27FC236}">
                    <a16:creationId xmlns:a16="http://schemas.microsoft.com/office/drawing/2014/main" id="{F6C365B1-5829-8A4B-9F15-90F5FAB3562D}"/>
                  </a:ext>
                </a:extLst>
              </p:cNvPr>
              <p:cNvPicPr/>
              <p:nvPr/>
            </p:nvPicPr>
            <p:blipFill>
              <a:blip r:embed="rId21"/>
              <a:stretch>
                <a:fillRect/>
              </a:stretch>
            </p:blipFill>
            <p:spPr>
              <a:xfrm>
                <a:off x="11551918" y="481459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0">
            <p14:nvContentPartPr>
              <p14:cNvPr id="84" name="Ink 83">
                <a:extLst>
                  <a:ext uri="{FF2B5EF4-FFF2-40B4-BE49-F238E27FC236}">
                    <a16:creationId xmlns:a16="http://schemas.microsoft.com/office/drawing/2014/main" id="{BC794235-BD9D-4645-8212-058D236C1B7A}"/>
                  </a:ext>
                </a:extLst>
              </p14:cNvPr>
              <p14:cNvContentPartPr/>
              <p14:nvPr/>
            </p14:nvContentPartPr>
            <p14:xfrm>
              <a:off x="12130078" y="2806154"/>
              <a:ext cx="360" cy="5400"/>
            </p14:xfrm>
          </p:contentPart>
        </mc:Choice>
        <mc:Fallback>
          <p:pic>
            <p:nvPicPr>
              <p:cNvPr id="84" name="Ink 83">
                <a:extLst>
                  <a:ext uri="{FF2B5EF4-FFF2-40B4-BE49-F238E27FC236}">
                    <a16:creationId xmlns:a16="http://schemas.microsoft.com/office/drawing/2014/main" id="{BC794235-BD9D-4645-8212-058D236C1B7A}"/>
                  </a:ext>
                </a:extLst>
              </p:cNvPr>
              <p:cNvPicPr/>
              <p:nvPr/>
            </p:nvPicPr>
            <p:blipFill>
              <a:blip r:embed="rId61"/>
              <a:stretch>
                <a:fillRect/>
              </a:stretch>
            </p:blipFill>
            <p:spPr>
              <a:xfrm>
                <a:off x="12112438" y="2788514"/>
                <a:ext cx="3600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62">
            <p14:nvContentPartPr>
              <p14:cNvPr id="85" name="Ink 84">
                <a:extLst>
                  <a:ext uri="{FF2B5EF4-FFF2-40B4-BE49-F238E27FC236}">
                    <a16:creationId xmlns:a16="http://schemas.microsoft.com/office/drawing/2014/main" id="{0A778E0D-723C-4B45-BEBE-0ED930AE540F}"/>
                  </a:ext>
                </a:extLst>
              </p14:cNvPr>
              <p14:cNvContentPartPr/>
              <p14:nvPr/>
            </p14:nvContentPartPr>
            <p14:xfrm>
              <a:off x="11606278" y="2108474"/>
              <a:ext cx="5400" cy="5400"/>
            </p14:xfrm>
          </p:contentPart>
        </mc:Choice>
        <mc:Fallback>
          <p:pic>
            <p:nvPicPr>
              <p:cNvPr id="85" name="Ink 84">
                <a:extLst>
                  <a:ext uri="{FF2B5EF4-FFF2-40B4-BE49-F238E27FC236}">
                    <a16:creationId xmlns:a16="http://schemas.microsoft.com/office/drawing/2014/main" id="{0A778E0D-723C-4B45-BEBE-0ED930AE540F}"/>
                  </a:ext>
                </a:extLst>
              </p:cNvPr>
              <p:cNvPicPr/>
              <p:nvPr/>
            </p:nvPicPr>
            <p:blipFill>
              <a:blip r:embed="rId63"/>
              <a:stretch>
                <a:fillRect/>
              </a:stretch>
            </p:blipFill>
            <p:spPr>
              <a:xfrm>
                <a:off x="11588278" y="2090834"/>
                <a:ext cx="4104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64">
            <p14:nvContentPartPr>
              <p14:cNvPr id="86" name="Ink 85">
                <a:extLst>
                  <a:ext uri="{FF2B5EF4-FFF2-40B4-BE49-F238E27FC236}">
                    <a16:creationId xmlns:a16="http://schemas.microsoft.com/office/drawing/2014/main" id="{646ABC78-215E-6D48-89AA-2D18D79C30C7}"/>
                  </a:ext>
                </a:extLst>
              </p14:cNvPr>
              <p14:cNvContentPartPr/>
              <p14:nvPr/>
            </p14:nvContentPartPr>
            <p14:xfrm>
              <a:off x="10603318" y="2028554"/>
              <a:ext cx="5400" cy="5400"/>
            </p14:xfrm>
          </p:contentPart>
        </mc:Choice>
        <mc:Fallback>
          <p:pic>
            <p:nvPicPr>
              <p:cNvPr id="86" name="Ink 85">
                <a:extLst>
                  <a:ext uri="{FF2B5EF4-FFF2-40B4-BE49-F238E27FC236}">
                    <a16:creationId xmlns:a16="http://schemas.microsoft.com/office/drawing/2014/main" id="{646ABC78-215E-6D48-89AA-2D18D79C30C7}"/>
                  </a:ext>
                </a:extLst>
              </p:cNvPr>
              <p:cNvPicPr/>
              <p:nvPr/>
            </p:nvPicPr>
            <p:blipFill>
              <a:blip r:embed="rId63"/>
              <a:stretch>
                <a:fillRect/>
              </a:stretch>
            </p:blipFill>
            <p:spPr>
              <a:xfrm>
                <a:off x="10585318" y="2010914"/>
                <a:ext cx="41040" cy="41040"/>
              </a:xfrm>
              <a:prstGeom prst="rect">
                <a:avLst/>
              </a:prstGeom>
            </p:spPr>
          </p:pic>
        </mc:Fallback>
      </mc:AlternateContent>
      <mc:AlternateContent xmlns:mc="http://schemas.openxmlformats.org/markup-compatibility/2006">
        <mc:Choice xmlns:p14="http://schemas.microsoft.com/office/powerpoint/2010/main" Requires="p14">
          <p:contentPart p14:bwMode="auto" r:id="rId65">
            <p14:nvContentPartPr>
              <p14:cNvPr id="87" name="Ink 86">
                <a:extLst>
                  <a:ext uri="{FF2B5EF4-FFF2-40B4-BE49-F238E27FC236}">
                    <a16:creationId xmlns:a16="http://schemas.microsoft.com/office/drawing/2014/main" id="{546C4B66-A1CA-034F-B461-7B62A1D1E122}"/>
                  </a:ext>
                </a:extLst>
              </p14:cNvPr>
              <p14:cNvContentPartPr/>
              <p14:nvPr/>
            </p14:nvContentPartPr>
            <p14:xfrm>
              <a:off x="7966318" y="3111434"/>
              <a:ext cx="360" cy="360"/>
            </p14:xfrm>
          </p:contentPart>
        </mc:Choice>
        <mc:Fallback>
          <p:pic>
            <p:nvPicPr>
              <p:cNvPr id="87" name="Ink 86">
                <a:extLst>
                  <a:ext uri="{FF2B5EF4-FFF2-40B4-BE49-F238E27FC236}">
                    <a16:creationId xmlns:a16="http://schemas.microsoft.com/office/drawing/2014/main" id="{546C4B66-A1CA-034F-B461-7B62A1D1E122}"/>
                  </a:ext>
                </a:extLst>
              </p:cNvPr>
              <p:cNvPicPr/>
              <p:nvPr/>
            </p:nvPicPr>
            <p:blipFill>
              <a:blip r:embed="rId21"/>
              <a:stretch>
                <a:fillRect/>
              </a:stretch>
            </p:blipFill>
            <p:spPr>
              <a:xfrm>
                <a:off x="7948678" y="309379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6">
            <p14:nvContentPartPr>
              <p14:cNvPr id="88" name="Ink 87">
                <a:extLst>
                  <a:ext uri="{FF2B5EF4-FFF2-40B4-BE49-F238E27FC236}">
                    <a16:creationId xmlns:a16="http://schemas.microsoft.com/office/drawing/2014/main" id="{EB9A9995-FD6E-484C-BAC6-98E23E9B1FF9}"/>
                  </a:ext>
                </a:extLst>
              </p14:cNvPr>
              <p14:cNvContentPartPr/>
              <p14:nvPr/>
            </p14:nvContentPartPr>
            <p14:xfrm>
              <a:off x="7896118" y="2473874"/>
              <a:ext cx="360" cy="360"/>
            </p14:xfrm>
          </p:contentPart>
        </mc:Choice>
        <mc:Fallback>
          <p:pic>
            <p:nvPicPr>
              <p:cNvPr id="88" name="Ink 87">
                <a:extLst>
                  <a:ext uri="{FF2B5EF4-FFF2-40B4-BE49-F238E27FC236}">
                    <a16:creationId xmlns:a16="http://schemas.microsoft.com/office/drawing/2014/main" id="{EB9A9995-FD6E-484C-BAC6-98E23E9B1FF9}"/>
                  </a:ext>
                </a:extLst>
              </p:cNvPr>
              <p:cNvPicPr/>
              <p:nvPr/>
            </p:nvPicPr>
            <p:blipFill>
              <a:blip r:embed="rId21"/>
              <a:stretch>
                <a:fillRect/>
              </a:stretch>
            </p:blipFill>
            <p:spPr>
              <a:xfrm>
                <a:off x="7878118" y="245587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7">
            <p14:nvContentPartPr>
              <p14:cNvPr id="89" name="Ink 88">
                <a:extLst>
                  <a:ext uri="{FF2B5EF4-FFF2-40B4-BE49-F238E27FC236}">
                    <a16:creationId xmlns:a16="http://schemas.microsoft.com/office/drawing/2014/main" id="{C33E18BF-688D-C848-9528-245D833D946E}"/>
                  </a:ext>
                </a:extLst>
              </p14:cNvPr>
              <p14:cNvContentPartPr/>
              <p14:nvPr/>
            </p14:nvContentPartPr>
            <p14:xfrm>
              <a:off x="8519998" y="2108834"/>
              <a:ext cx="360" cy="360"/>
            </p14:xfrm>
          </p:contentPart>
        </mc:Choice>
        <mc:Fallback>
          <p:pic>
            <p:nvPicPr>
              <p:cNvPr id="89" name="Ink 88">
                <a:extLst>
                  <a:ext uri="{FF2B5EF4-FFF2-40B4-BE49-F238E27FC236}">
                    <a16:creationId xmlns:a16="http://schemas.microsoft.com/office/drawing/2014/main" id="{C33E18BF-688D-C848-9528-245D833D946E}"/>
                  </a:ext>
                </a:extLst>
              </p:cNvPr>
              <p:cNvPicPr/>
              <p:nvPr/>
            </p:nvPicPr>
            <p:blipFill>
              <a:blip r:embed="rId21"/>
              <a:stretch>
                <a:fillRect/>
              </a:stretch>
            </p:blipFill>
            <p:spPr>
              <a:xfrm>
                <a:off x="8501998" y="209083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8">
            <p14:nvContentPartPr>
              <p14:cNvPr id="90" name="Ink 89">
                <a:extLst>
                  <a:ext uri="{FF2B5EF4-FFF2-40B4-BE49-F238E27FC236}">
                    <a16:creationId xmlns:a16="http://schemas.microsoft.com/office/drawing/2014/main" id="{D4FAF424-5A1F-5F47-B05D-47A0A1B721DA}"/>
                  </a:ext>
                </a:extLst>
              </p14:cNvPr>
              <p14:cNvContentPartPr/>
              <p14:nvPr/>
            </p14:nvContentPartPr>
            <p14:xfrm>
              <a:off x="7715758" y="4788314"/>
              <a:ext cx="360" cy="360"/>
            </p14:xfrm>
          </p:contentPart>
        </mc:Choice>
        <mc:Fallback>
          <p:pic>
            <p:nvPicPr>
              <p:cNvPr id="90" name="Ink 89">
                <a:extLst>
                  <a:ext uri="{FF2B5EF4-FFF2-40B4-BE49-F238E27FC236}">
                    <a16:creationId xmlns:a16="http://schemas.microsoft.com/office/drawing/2014/main" id="{D4FAF424-5A1F-5F47-B05D-47A0A1B721DA}"/>
                  </a:ext>
                </a:extLst>
              </p:cNvPr>
              <p:cNvPicPr/>
              <p:nvPr/>
            </p:nvPicPr>
            <p:blipFill>
              <a:blip r:embed="rId21"/>
              <a:stretch>
                <a:fillRect/>
              </a:stretch>
            </p:blipFill>
            <p:spPr>
              <a:xfrm>
                <a:off x="7698118" y="477067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69">
            <p14:nvContentPartPr>
              <p14:cNvPr id="91" name="Ink 90">
                <a:extLst>
                  <a:ext uri="{FF2B5EF4-FFF2-40B4-BE49-F238E27FC236}">
                    <a16:creationId xmlns:a16="http://schemas.microsoft.com/office/drawing/2014/main" id="{5B5CAC05-AB4F-4B40-83A9-E18A50C35322}"/>
                  </a:ext>
                </a:extLst>
              </p14:cNvPr>
              <p14:cNvContentPartPr/>
              <p14:nvPr/>
            </p14:nvContentPartPr>
            <p14:xfrm>
              <a:off x="8443318" y="6112394"/>
              <a:ext cx="360" cy="360"/>
            </p14:xfrm>
          </p:contentPart>
        </mc:Choice>
        <mc:Fallback>
          <p:pic>
            <p:nvPicPr>
              <p:cNvPr id="91" name="Ink 90">
                <a:extLst>
                  <a:ext uri="{FF2B5EF4-FFF2-40B4-BE49-F238E27FC236}">
                    <a16:creationId xmlns:a16="http://schemas.microsoft.com/office/drawing/2014/main" id="{5B5CAC05-AB4F-4B40-83A9-E18A50C35322}"/>
                  </a:ext>
                </a:extLst>
              </p:cNvPr>
              <p:cNvPicPr/>
              <p:nvPr/>
            </p:nvPicPr>
            <p:blipFill>
              <a:blip r:embed="rId21"/>
              <a:stretch>
                <a:fillRect/>
              </a:stretch>
            </p:blipFill>
            <p:spPr>
              <a:xfrm>
                <a:off x="8425318" y="6094394"/>
                <a:ext cx="3600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70">
            <p14:nvContentPartPr>
              <p14:cNvPr id="92" name="Ink 91">
                <a:extLst>
                  <a:ext uri="{FF2B5EF4-FFF2-40B4-BE49-F238E27FC236}">
                    <a16:creationId xmlns:a16="http://schemas.microsoft.com/office/drawing/2014/main" id="{869C878B-1439-5F44-89DB-E8D98E15E809}"/>
                  </a:ext>
                </a:extLst>
              </p14:cNvPr>
              <p14:cNvContentPartPr/>
              <p14:nvPr/>
            </p14:nvContentPartPr>
            <p14:xfrm>
              <a:off x="9040918" y="5871914"/>
              <a:ext cx="360" cy="360"/>
            </p14:xfrm>
          </p:contentPart>
        </mc:Choice>
        <mc:Fallback>
          <p:pic>
            <p:nvPicPr>
              <p:cNvPr id="92" name="Ink 91">
                <a:extLst>
                  <a:ext uri="{FF2B5EF4-FFF2-40B4-BE49-F238E27FC236}">
                    <a16:creationId xmlns:a16="http://schemas.microsoft.com/office/drawing/2014/main" id="{869C878B-1439-5F44-89DB-E8D98E15E809}"/>
                  </a:ext>
                </a:extLst>
              </p:cNvPr>
              <p:cNvPicPr/>
              <p:nvPr/>
            </p:nvPicPr>
            <p:blipFill>
              <a:blip r:embed="rId21"/>
              <a:stretch>
                <a:fillRect/>
              </a:stretch>
            </p:blipFill>
            <p:spPr>
              <a:xfrm>
                <a:off x="9022918" y="5853914"/>
                <a:ext cx="36000" cy="36000"/>
              </a:xfrm>
              <a:prstGeom prst="rect">
                <a:avLst/>
              </a:prstGeom>
            </p:spPr>
          </p:pic>
        </mc:Fallback>
      </mc:AlternateContent>
    </p:spTree>
    <p:extLst>
      <p:ext uri="{BB962C8B-B14F-4D97-AF65-F5344CB8AC3E}">
        <p14:creationId xmlns:p14="http://schemas.microsoft.com/office/powerpoint/2010/main" val="326922120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CB77282-2B7A-41C3-BBA3-297B96F521A7}"/>
              </a:ext>
            </a:extLst>
          </p:cNvPr>
          <p:cNvSpPr/>
          <p:nvPr/>
        </p:nvSpPr>
        <p:spPr>
          <a:xfrm>
            <a:off x="992459" y="1206190"/>
            <a:ext cx="2007218" cy="1022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BFC1CF1-6788-4A85-B2EF-FD213FBE2512}"/>
              </a:ext>
            </a:extLst>
          </p:cNvPr>
          <p:cNvSpPr/>
          <p:nvPr/>
        </p:nvSpPr>
        <p:spPr>
          <a:xfrm>
            <a:off x="8933593" y="1399217"/>
            <a:ext cx="2685584" cy="9106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68A67488-23C6-41AF-96C1-78B30A7A271E}"/>
              </a:ext>
            </a:extLst>
          </p:cNvPr>
          <p:cNvCxnSpPr>
            <a:cxnSpLocks/>
          </p:cNvCxnSpPr>
          <p:nvPr/>
        </p:nvCxnSpPr>
        <p:spPr>
          <a:xfrm flipH="1">
            <a:off x="4433910" y="460453"/>
            <a:ext cx="31690" cy="587595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Content Placeholder 2">
            <a:extLst>
              <a:ext uri="{FF2B5EF4-FFF2-40B4-BE49-F238E27FC236}">
                <a16:creationId xmlns:a16="http://schemas.microsoft.com/office/drawing/2014/main" id="{94E8AF54-1B7A-4D69-843C-7343967E056E}"/>
              </a:ext>
            </a:extLst>
          </p:cNvPr>
          <p:cNvSpPr txBox="1">
            <a:spLocks/>
          </p:cNvSpPr>
          <p:nvPr/>
        </p:nvSpPr>
        <p:spPr>
          <a:xfrm>
            <a:off x="5877436" y="-615907"/>
            <a:ext cx="1416206" cy="2562135"/>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endParaRPr lang="en-US" sz="1600"/>
          </a:p>
          <a:p>
            <a:r>
              <a:rPr lang="en-US" sz="1600"/>
              <a:t>Shaded Relief</a:t>
            </a:r>
          </a:p>
          <a:p>
            <a:endParaRPr lang="en-US" sz="1600"/>
          </a:p>
          <a:p>
            <a:endParaRPr lang="en-US" sz="1600"/>
          </a:p>
          <a:p>
            <a:endParaRPr lang="en-US" sz="1600"/>
          </a:p>
        </p:txBody>
      </p:sp>
      <p:pic>
        <p:nvPicPr>
          <p:cNvPr id="3" name="Picture 2">
            <a:extLst>
              <a:ext uri="{FF2B5EF4-FFF2-40B4-BE49-F238E27FC236}">
                <a16:creationId xmlns:a16="http://schemas.microsoft.com/office/drawing/2014/main" id="{0A6849C2-39E2-414C-ACC1-7B23C29BD7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5861" y="-312279"/>
            <a:ext cx="6858000" cy="6858000"/>
          </a:xfrm>
          <a:prstGeom prst="rect">
            <a:avLst/>
          </a:prstGeom>
        </p:spPr>
      </p:pic>
      <p:sp>
        <p:nvSpPr>
          <p:cNvPr id="24" name="Content Placeholder 2">
            <a:extLst>
              <a:ext uri="{FF2B5EF4-FFF2-40B4-BE49-F238E27FC236}">
                <a16:creationId xmlns:a16="http://schemas.microsoft.com/office/drawing/2014/main" id="{0D2F763D-E10F-4EB2-A703-F9B87CBBDF89}"/>
              </a:ext>
            </a:extLst>
          </p:cNvPr>
          <p:cNvSpPr txBox="1">
            <a:spLocks/>
          </p:cNvSpPr>
          <p:nvPr/>
        </p:nvSpPr>
        <p:spPr>
          <a:xfrm>
            <a:off x="606950" y="3368966"/>
            <a:ext cx="2120941" cy="2562135"/>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r">
              <a:buFont typeface="Calibri" panose="020F0502020204030204" pitchFamily="34" charset="0"/>
              <a:buNone/>
            </a:pPr>
            <a:endParaRPr lang="en-US" sz="1600" dirty="0"/>
          </a:p>
          <a:p>
            <a:pPr algn="r"/>
            <a:r>
              <a:rPr lang="en-US" sz="1600" dirty="0"/>
              <a:t>Thematic Terrain Elements</a:t>
            </a:r>
          </a:p>
          <a:p>
            <a:pPr algn="r"/>
            <a:endParaRPr lang="en-US" sz="1600" dirty="0"/>
          </a:p>
          <a:p>
            <a:pPr algn="r"/>
            <a:endParaRPr lang="en-US" sz="1600" dirty="0"/>
          </a:p>
          <a:p>
            <a:pPr algn="r"/>
            <a:endParaRPr lang="en-US" sz="1600" dirty="0"/>
          </a:p>
        </p:txBody>
      </p:sp>
      <p:sp>
        <p:nvSpPr>
          <p:cNvPr id="6" name="Right Brace 5">
            <a:extLst>
              <a:ext uri="{FF2B5EF4-FFF2-40B4-BE49-F238E27FC236}">
                <a16:creationId xmlns:a16="http://schemas.microsoft.com/office/drawing/2014/main" id="{BEC7F692-9ED4-384C-9450-1CA06E50708B}"/>
              </a:ext>
            </a:extLst>
          </p:cNvPr>
          <p:cNvSpPr/>
          <p:nvPr/>
        </p:nvSpPr>
        <p:spPr>
          <a:xfrm>
            <a:off x="8982827" y="2073498"/>
            <a:ext cx="824248" cy="4121239"/>
          </a:xfrm>
          <a:prstGeom prst="rightBrace">
            <a:avLst/>
          </a:prstGeom>
          <a:ln>
            <a:solidFill>
              <a:schemeClr val="tx1"/>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7" name="Rectangle 6">
            <a:extLst>
              <a:ext uri="{FF2B5EF4-FFF2-40B4-BE49-F238E27FC236}">
                <a16:creationId xmlns:a16="http://schemas.microsoft.com/office/drawing/2014/main" id="{7B7A2A69-5336-A94B-A1BE-46AC450E098C}"/>
              </a:ext>
            </a:extLst>
          </p:cNvPr>
          <p:cNvSpPr/>
          <p:nvPr/>
        </p:nvSpPr>
        <p:spPr>
          <a:xfrm>
            <a:off x="9903836" y="3949451"/>
            <a:ext cx="1715341" cy="369332"/>
          </a:xfrm>
          <a:prstGeom prst="rect">
            <a:avLst/>
          </a:prstGeom>
        </p:spPr>
        <p:txBody>
          <a:bodyPr wrap="none">
            <a:spAutoFit/>
          </a:bodyPr>
          <a:lstStyle/>
          <a:p>
            <a:pPr algn="r"/>
            <a:r>
              <a:rPr lang="en-US" dirty="0"/>
              <a:t>9 Terrain Maps </a:t>
            </a:r>
          </a:p>
        </p:txBody>
      </p:sp>
    </p:spTree>
    <p:extLst>
      <p:ext uri="{BB962C8B-B14F-4D97-AF65-F5344CB8AC3E}">
        <p14:creationId xmlns:p14="http://schemas.microsoft.com/office/powerpoint/2010/main" val="592328700"/>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9386-ECBA-4933-96CA-1193D546AF3A}"/>
              </a:ext>
            </a:extLst>
          </p:cNvPr>
          <p:cNvSpPr>
            <a:spLocks noGrp="1"/>
          </p:cNvSpPr>
          <p:nvPr>
            <p:ph type="title"/>
          </p:nvPr>
        </p:nvSpPr>
        <p:spPr/>
        <p:txBody>
          <a:bodyPr/>
          <a:lstStyle/>
          <a:p>
            <a:r>
              <a:rPr lang="en-US">
                <a:ea typeface="+mj-lt"/>
                <a:cs typeface="+mj-lt"/>
              </a:rPr>
              <a:t>Part 1: Landform Rating Task </a:t>
            </a:r>
            <a:endParaRPr lang="en-US"/>
          </a:p>
        </p:txBody>
      </p:sp>
      <p:pic>
        <p:nvPicPr>
          <p:cNvPr id="4" name="Picture 4" descr="Map&#10;&#10;Description automatically generated">
            <a:extLst>
              <a:ext uri="{FF2B5EF4-FFF2-40B4-BE49-F238E27FC236}">
                <a16:creationId xmlns:a16="http://schemas.microsoft.com/office/drawing/2014/main" id="{AC2A5D13-856C-437C-842D-DAAF259B098E}"/>
              </a:ext>
            </a:extLst>
          </p:cNvPr>
          <p:cNvPicPr>
            <a:picLocks noGrp="1" noChangeAspect="1"/>
          </p:cNvPicPr>
          <p:nvPr>
            <p:ph idx="1"/>
          </p:nvPr>
        </p:nvPicPr>
        <p:blipFill>
          <a:blip r:embed="rId3"/>
          <a:stretch>
            <a:fillRect/>
          </a:stretch>
        </p:blipFill>
        <p:spPr>
          <a:xfrm>
            <a:off x="6387157" y="190322"/>
            <a:ext cx="4673249" cy="6485608"/>
          </a:xfrm>
        </p:spPr>
      </p:pic>
      <p:sp>
        <p:nvSpPr>
          <p:cNvPr id="5" name="Text Placeholder 4">
            <a:extLst>
              <a:ext uri="{FF2B5EF4-FFF2-40B4-BE49-F238E27FC236}">
                <a16:creationId xmlns:a16="http://schemas.microsoft.com/office/drawing/2014/main" id="{71A23C7B-37D7-43EC-98F1-CFF675A951DD}"/>
              </a:ext>
            </a:extLst>
          </p:cNvPr>
          <p:cNvSpPr>
            <a:spLocks noGrp="1"/>
          </p:cNvSpPr>
          <p:nvPr>
            <p:ph type="body" sz="half" idx="2"/>
          </p:nvPr>
        </p:nvSpPr>
        <p:spPr/>
        <p:txBody>
          <a:bodyPr vert="horz" lIns="91440" tIns="45720" rIns="91440" bIns="45720" rtlCol="0" anchor="t">
            <a:normAutofit lnSpcReduction="10000"/>
          </a:bodyPr>
          <a:lstStyle/>
          <a:p>
            <a:r>
              <a:rPr lang="en-US" b="1" dirty="0">
                <a:ea typeface="+mn-lt"/>
                <a:cs typeface="+mn-lt"/>
              </a:rPr>
              <a:t>RQ1</a:t>
            </a:r>
            <a:r>
              <a:rPr lang="en-US" dirty="0">
                <a:ea typeface="+mn-lt"/>
                <a:cs typeface="+mn-lt"/>
              </a:rPr>
              <a:t> - How do manual and analytical shaded relief techniques influence </a:t>
            </a:r>
            <a:r>
              <a:rPr lang="en-US" b="1" dirty="0">
                <a:solidFill>
                  <a:schemeClr val="accent1">
                    <a:lumMod val="40000"/>
                    <a:lumOff val="60000"/>
                  </a:schemeClr>
                </a:solidFill>
                <a:ea typeface="+mn-lt"/>
                <a:cs typeface="+mn-lt"/>
              </a:rPr>
              <a:t>landform clarity</a:t>
            </a:r>
            <a:r>
              <a:rPr lang="en-US" dirty="0">
                <a:solidFill>
                  <a:schemeClr val="accent1">
                    <a:lumMod val="40000"/>
                    <a:lumOff val="60000"/>
                  </a:schemeClr>
                </a:solidFill>
                <a:ea typeface="+mn-lt"/>
                <a:cs typeface="+mn-lt"/>
              </a:rPr>
              <a:t> </a:t>
            </a:r>
            <a:r>
              <a:rPr lang="en-US" dirty="0">
                <a:ea typeface="+mn-lt"/>
                <a:cs typeface="+mn-lt"/>
              </a:rPr>
              <a:t>in terrain maps that incorporate hypsometric tinting, landcover, and orthoimagery? </a:t>
            </a:r>
            <a:endParaRPr lang="en-US" dirty="0"/>
          </a:p>
          <a:p>
            <a:r>
              <a:rPr lang="en-US" dirty="0"/>
              <a:t>Participants will be asked to rank how clearly the three chosen landforms are represents. </a:t>
            </a:r>
          </a:p>
        </p:txBody>
      </p:sp>
    </p:spTree>
    <p:extLst>
      <p:ext uri="{BB962C8B-B14F-4D97-AF65-F5344CB8AC3E}">
        <p14:creationId xmlns:p14="http://schemas.microsoft.com/office/powerpoint/2010/main" val="3961815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09386-ECBA-4933-96CA-1193D546AF3A}"/>
              </a:ext>
            </a:extLst>
          </p:cNvPr>
          <p:cNvSpPr>
            <a:spLocks noGrp="1"/>
          </p:cNvSpPr>
          <p:nvPr>
            <p:ph type="title"/>
          </p:nvPr>
        </p:nvSpPr>
        <p:spPr/>
        <p:txBody>
          <a:bodyPr/>
          <a:lstStyle/>
          <a:p>
            <a:r>
              <a:rPr lang="en-US">
                <a:ea typeface="+mj-lt"/>
                <a:cs typeface="+mj-lt"/>
              </a:rPr>
              <a:t>Part 2: Aesthetic Rating Task</a:t>
            </a:r>
            <a:endParaRPr lang="en-US"/>
          </a:p>
        </p:txBody>
      </p:sp>
      <p:pic>
        <p:nvPicPr>
          <p:cNvPr id="4" name="Picture 4" descr="Map&#10;&#10;Description automatically generated">
            <a:extLst>
              <a:ext uri="{FF2B5EF4-FFF2-40B4-BE49-F238E27FC236}">
                <a16:creationId xmlns:a16="http://schemas.microsoft.com/office/drawing/2014/main" id="{AC2A5D13-856C-437C-842D-DAAF259B098E}"/>
              </a:ext>
            </a:extLst>
          </p:cNvPr>
          <p:cNvPicPr>
            <a:picLocks noGrp="1" noChangeAspect="1"/>
          </p:cNvPicPr>
          <p:nvPr>
            <p:ph idx="1"/>
          </p:nvPr>
        </p:nvPicPr>
        <p:blipFill>
          <a:blip r:embed="rId3"/>
          <a:stretch>
            <a:fillRect/>
          </a:stretch>
        </p:blipFill>
        <p:spPr>
          <a:xfrm>
            <a:off x="6387157" y="190322"/>
            <a:ext cx="4673249" cy="6485608"/>
          </a:xfrm>
        </p:spPr>
      </p:pic>
      <p:sp>
        <p:nvSpPr>
          <p:cNvPr id="5" name="Text Placeholder 4">
            <a:extLst>
              <a:ext uri="{FF2B5EF4-FFF2-40B4-BE49-F238E27FC236}">
                <a16:creationId xmlns:a16="http://schemas.microsoft.com/office/drawing/2014/main" id="{71A23C7B-37D7-43EC-98F1-CFF675A951DD}"/>
              </a:ext>
            </a:extLst>
          </p:cNvPr>
          <p:cNvSpPr>
            <a:spLocks noGrp="1"/>
          </p:cNvSpPr>
          <p:nvPr>
            <p:ph type="body" sz="half" idx="2"/>
          </p:nvPr>
        </p:nvSpPr>
        <p:spPr/>
        <p:txBody>
          <a:bodyPr vert="horz" lIns="91440" tIns="45720" rIns="91440" bIns="45720" rtlCol="0" anchor="t">
            <a:normAutofit fontScale="92500" lnSpcReduction="10000"/>
          </a:bodyPr>
          <a:lstStyle/>
          <a:p>
            <a:r>
              <a:rPr lang="en-US" b="1" dirty="0">
                <a:ea typeface="+mn-lt"/>
                <a:cs typeface="+mn-lt"/>
              </a:rPr>
              <a:t>RQ2</a:t>
            </a:r>
            <a:r>
              <a:rPr lang="en-US" dirty="0">
                <a:ea typeface="+mn-lt"/>
                <a:cs typeface="+mn-lt"/>
              </a:rPr>
              <a:t> -  How do manual and analytical shaded relief techniques influence reader </a:t>
            </a:r>
            <a:r>
              <a:rPr lang="en-US" b="1" dirty="0">
                <a:solidFill>
                  <a:srgbClr val="F78383"/>
                </a:solidFill>
                <a:ea typeface="+mn-lt"/>
                <a:cs typeface="+mn-lt"/>
              </a:rPr>
              <a:t>aesthetic preference</a:t>
            </a:r>
            <a:r>
              <a:rPr lang="en-US" dirty="0">
                <a:ea typeface="+mn-lt"/>
                <a:cs typeface="+mn-lt"/>
              </a:rPr>
              <a:t> in terrain maps that incorporate hypsometric tinting, landcover, and orthoimagery?</a:t>
            </a:r>
          </a:p>
          <a:p>
            <a:r>
              <a:rPr lang="en-US" dirty="0"/>
              <a:t>Participants will be asked to rate the overall beauty and realism of each map</a:t>
            </a:r>
          </a:p>
          <a:p>
            <a:endParaRPr lang="en-US" dirty="0">
              <a:ea typeface="+mn-lt"/>
              <a:cs typeface="+mn-lt"/>
            </a:endParaRPr>
          </a:p>
          <a:p>
            <a:endParaRPr lang="en-US" dirty="0">
              <a:ea typeface="+mn-lt"/>
              <a:cs typeface="+mn-lt"/>
            </a:endParaRPr>
          </a:p>
        </p:txBody>
      </p:sp>
      <p:pic>
        <p:nvPicPr>
          <p:cNvPr id="3" name="Picture 5">
            <a:extLst>
              <a:ext uri="{FF2B5EF4-FFF2-40B4-BE49-F238E27FC236}">
                <a16:creationId xmlns:a16="http://schemas.microsoft.com/office/drawing/2014/main" id="{842EB880-3EE5-40B8-890E-D8F3DABACF1A}"/>
              </a:ext>
            </a:extLst>
          </p:cNvPr>
          <p:cNvPicPr>
            <a:picLocks noChangeAspect="1"/>
          </p:cNvPicPr>
          <p:nvPr/>
        </p:nvPicPr>
        <p:blipFill>
          <a:blip r:embed="rId4"/>
          <a:stretch>
            <a:fillRect/>
          </a:stretch>
        </p:blipFill>
        <p:spPr>
          <a:xfrm>
            <a:off x="6459489" y="169571"/>
            <a:ext cx="4542627" cy="6905222"/>
          </a:xfrm>
          <a:prstGeom prst="rect">
            <a:avLst/>
          </a:prstGeom>
        </p:spPr>
      </p:pic>
    </p:spTree>
    <p:extLst>
      <p:ext uri="{BB962C8B-B14F-4D97-AF65-F5344CB8AC3E}">
        <p14:creationId xmlns:p14="http://schemas.microsoft.com/office/powerpoint/2010/main" val="45850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Introduction: </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80914" y="2024567"/>
            <a:ext cx="10058400" cy="2357696"/>
          </a:xfrm>
        </p:spPr>
        <p:txBody>
          <a:bodyPr vert="horz" lIns="0" tIns="45720" rIns="0" bIns="45720" rtlCol="0" anchor="ctr">
            <a:normAutofit/>
          </a:bodyPr>
          <a:lstStyle/>
          <a:p>
            <a:pPr marL="0" indent="0">
              <a:buNone/>
            </a:pPr>
            <a:endParaRPr lang="en-US" sz="2000" i="1">
              <a:ea typeface="+mn-lt"/>
              <a:cs typeface="+mn-lt"/>
            </a:endParaRPr>
          </a:p>
          <a:p>
            <a:pPr marL="0" indent="0">
              <a:buNone/>
            </a:pPr>
            <a:r>
              <a:rPr lang="en-US" sz="2000" i="1">
                <a:ea typeface="+mn-lt"/>
                <a:cs typeface="+mn-lt"/>
              </a:rPr>
              <a:t>Maps can be more than just tools for navigation, for when you are lost, but works of art worth getting lost in reading.</a:t>
            </a:r>
            <a:endParaRPr lang="en-US" sz="2000" i="1"/>
          </a:p>
          <a:p>
            <a:endParaRPr lang="en-US"/>
          </a:p>
        </p:txBody>
      </p:sp>
    </p:spTree>
    <p:extLst>
      <p:ext uri="{BB962C8B-B14F-4D97-AF65-F5344CB8AC3E}">
        <p14:creationId xmlns:p14="http://schemas.microsoft.com/office/powerpoint/2010/main" val="232998244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dirty="0"/>
            </a:br>
            <a:r>
              <a:rPr lang="en-US" sz="3600" dirty="0"/>
              <a:t>Results: Pilot Study</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80914" y="2024567"/>
            <a:ext cx="10058400" cy="2357696"/>
          </a:xfrm>
        </p:spPr>
        <p:txBody>
          <a:bodyPr vert="horz" lIns="0" tIns="45720" rIns="0" bIns="45720" rtlCol="0" anchor="ctr">
            <a:normAutofit/>
          </a:bodyPr>
          <a:lstStyle/>
          <a:p>
            <a:endParaRPr lang="en-US" dirty="0"/>
          </a:p>
          <a:p>
            <a:endParaRPr lang="en-US" dirty="0"/>
          </a:p>
        </p:txBody>
      </p:sp>
      <p:sp>
        <p:nvSpPr>
          <p:cNvPr id="5" name="TextBox 4">
            <a:extLst>
              <a:ext uri="{FF2B5EF4-FFF2-40B4-BE49-F238E27FC236}">
                <a16:creationId xmlns:a16="http://schemas.microsoft.com/office/drawing/2014/main" id="{56098064-C73E-0545-BC70-957638F516EF}"/>
              </a:ext>
            </a:extLst>
          </p:cNvPr>
          <p:cNvSpPr txBox="1"/>
          <p:nvPr/>
        </p:nvSpPr>
        <p:spPr>
          <a:xfrm>
            <a:off x="1235677" y="2144034"/>
            <a:ext cx="3271729" cy="1477328"/>
          </a:xfrm>
          <a:prstGeom prst="rect">
            <a:avLst/>
          </a:prstGeom>
          <a:noFill/>
        </p:spPr>
        <p:txBody>
          <a:bodyPr wrap="none" rtlCol="0">
            <a:spAutoFit/>
          </a:bodyPr>
          <a:lstStyle/>
          <a:p>
            <a:r>
              <a:rPr lang="en-US" dirty="0"/>
              <a:t>-24 University students</a:t>
            </a:r>
          </a:p>
          <a:p>
            <a:endParaRPr lang="en-US" dirty="0"/>
          </a:p>
          <a:p>
            <a:r>
              <a:rPr lang="en-US" dirty="0"/>
              <a:t>-Provided feedback on usability</a:t>
            </a:r>
          </a:p>
          <a:p>
            <a:endParaRPr lang="en-US" dirty="0"/>
          </a:p>
          <a:p>
            <a:r>
              <a:rPr lang="en-US" dirty="0"/>
              <a:t>-Promising initial results</a:t>
            </a:r>
          </a:p>
        </p:txBody>
      </p:sp>
      <p:graphicFrame>
        <p:nvGraphicFramePr>
          <p:cNvPr id="8" name="Chart 7">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929633668"/>
              </p:ext>
            </p:extLst>
          </p:nvPr>
        </p:nvGraphicFramePr>
        <p:xfrm>
          <a:off x="1180914" y="4107941"/>
          <a:ext cx="2859804" cy="1996936"/>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descr="A picture containing text, mountain, nature&#10;&#10;Description automatically generated">
            <a:extLst>
              <a:ext uri="{FF2B5EF4-FFF2-40B4-BE49-F238E27FC236}">
                <a16:creationId xmlns:a16="http://schemas.microsoft.com/office/drawing/2014/main" id="{3A46A41E-2B4F-EF4B-8F44-A3DA59CE36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4073" y="3323688"/>
            <a:ext cx="2691564" cy="2691564"/>
          </a:xfrm>
          <a:prstGeom prst="rect">
            <a:avLst/>
          </a:prstGeom>
        </p:spPr>
      </p:pic>
      <p:pic>
        <p:nvPicPr>
          <p:cNvPr id="14" name="Picture 13" descr="A picture containing ice&#10;&#10;Description automatically generated">
            <a:extLst>
              <a:ext uri="{FF2B5EF4-FFF2-40B4-BE49-F238E27FC236}">
                <a16:creationId xmlns:a16="http://schemas.microsoft.com/office/drawing/2014/main" id="{4E6A2C68-1A3B-1249-ABE1-40E6F89ACF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6186" y="3282489"/>
            <a:ext cx="2691564" cy="2691564"/>
          </a:xfrm>
          <a:prstGeom prst="rect">
            <a:avLst/>
          </a:prstGeom>
        </p:spPr>
      </p:pic>
      <p:sp>
        <p:nvSpPr>
          <p:cNvPr id="15" name="Rectangle 14">
            <a:extLst>
              <a:ext uri="{FF2B5EF4-FFF2-40B4-BE49-F238E27FC236}">
                <a16:creationId xmlns:a16="http://schemas.microsoft.com/office/drawing/2014/main" id="{8D7C8E3E-A3DA-4541-AB8B-5F0DAA71C431}"/>
              </a:ext>
            </a:extLst>
          </p:cNvPr>
          <p:cNvSpPr/>
          <p:nvPr/>
        </p:nvSpPr>
        <p:spPr>
          <a:xfrm>
            <a:off x="5852095" y="2810753"/>
            <a:ext cx="2505814" cy="369332"/>
          </a:xfrm>
          <a:prstGeom prst="rect">
            <a:avLst/>
          </a:prstGeom>
        </p:spPr>
        <p:txBody>
          <a:bodyPr wrap="none">
            <a:spAutoFit/>
          </a:bodyPr>
          <a:lstStyle/>
          <a:p>
            <a:r>
              <a:rPr lang="en-US" dirty="0"/>
              <a:t>Rated highest in beauty</a:t>
            </a:r>
          </a:p>
        </p:txBody>
      </p:sp>
      <p:sp>
        <p:nvSpPr>
          <p:cNvPr id="16" name="Rectangle 15">
            <a:extLst>
              <a:ext uri="{FF2B5EF4-FFF2-40B4-BE49-F238E27FC236}">
                <a16:creationId xmlns:a16="http://schemas.microsoft.com/office/drawing/2014/main" id="{CC3BE37C-76F8-0244-911B-E81017386CB3}"/>
              </a:ext>
            </a:extLst>
          </p:cNvPr>
          <p:cNvSpPr/>
          <p:nvPr/>
        </p:nvSpPr>
        <p:spPr>
          <a:xfrm>
            <a:off x="8794073" y="2810753"/>
            <a:ext cx="2540824" cy="369332"/>
          </a:xfrm>
          <a:prstGeom prst="rect">
            <a:avLst/>
          </a:prstGeom>
        </p:spPr>
        <p:txBody>
          <a:bodyPr wrap="none">
            <a:spAutoFit/>
          </a:bodyPr>
          <a:lstStyle/>
          <a:p>
            <a:r>
              <a:rPr lang="en-US" dirty="0"/>
              <a:t>Rated highest in realism</a:t>
            </a:r>
          </a:p>
        </p:txBody>
      </p:sp>
      <p:sp>
        <p:nvSpPr>
          <p:cNvPr id="17" name="Rectangle 16">
            <a:extLst>
              <a:ext uri="{FF2B5EF4-FFF2-40B4-BE49-F238E27FC236}">
                <a16:creationId xmlns:a16="http://schemas.microsoft.com/office/drawing/2014/main" id="{17A9B684-4C26-D141-BC17-C25FD50AC2F7}"/>
              </a:ext>
            </a:extLst>
          </p:cNvPr>
          <p:cNvSpPr/>
          <p:nvPr/>
        </p:nvSpPr>
        <p:spPr>
          <a:xfrm>
            <a:off x="5794211" y="6015252"/>
            <a:ext cx="2815514" cy="276999"/>
          </a:xfrm>
          <a:prstGeom prst="rect">
            <a:avLst/>
          </a:prstGeom>
        </p:spPr>
        <p:txBody>
          <a:bodyPr wrap="none">
            <a:spAutoFit/>
          </a:bodyPr>
          <a:lstStyle/>
          <a:p>
            <a:r>
              <a:rPr lang="en-US" sz="1200" dirty="0"/>
              <a:t>Hypsometric tint + Multidirectional Relief</a:t>
            </a:r>
          </a:p>
        </p:txBody>
      </p:sp>
      <p:sp>
        <p:nvSpPr>
          <p:cNvPr id="18" name="Rectangle 17">
            <a:extLst>
              <a:ext uri="{FF2B5EF4-FFF2-40B4-BE49-F238E27FC236}">
                <a16:creationId xmlns:a16="http://schemas.microsoft.com/office/drawing/2014/main" id="{BE03CBA3-6B3B-B349-AA6C-770722613B21}"/>
              </a:ext>
            </a:extLst>
          </p:cNvPr>
          <p:cNvSpPr/>
          <p:nvPr/>
        </p:nvSpPr>
        <p:spPr>
          <a:xfrm>
            <a:off x="9067629" y="6015252"/>
            <a:ext cx="2171685" cy="276999"/>
          </a:xfrm>
          <a:prstGeom prst="rect">
            <a:avLst/>
          </a:prstGeom>
        </p:spPr>
        <p:txBody>
          <a:bodyPr wrap="none">
            <a:spAutoFit/>
          </a:bodyPr>
          <a:lstStyle/>
          <a:p>
            <a:r>
              <a:rPr lang="en-US" sz="1200" dirty="0"/>
              <a:t>Orthoimagery + Blender Relief</a:t>
            </a:r>
          </a:p>
        </p:txBody>
      </p:sp>
    </p:spTree>
    <p:extLst>
      <p:ext uri="{BB962C8B-B14F-4D97-AF65-F5344CB8AC3E}">
        <p14:creationId xmlns:p14="http://schemas.microsoft.com/office/powerpoint/2010/main" val="150436021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dirty="0"/>
            </a:br>
            <a:r>
              <a:rPr lang="en-US" sz="3600" dirty="0"/>
              <a:t>Results: Pilot Study</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80914" y="2024567"/>
            <a:ext cx="10058400" cy="2357696"/>
          </a:xfrm>
        </p:spPr>
        <p:txBody>
          <a:bodyPr vert="horz" lIns="0" tIns="45720" rIns="0" bIns="45720" rtlCol="0" anchor="ctr">
            <a:normAutofit/>
          </a:bodyPr>
          <a:lstStyle/>
          <a:p>
            <a:endParaRPr lang="en-US" dirty="0"/>
          </a:p>
          <a:p>
            <a:endParaRPr lang="en-US" dirty="0"/>
          </a:p>
        </p:txBody>
      </p:sp>
      <p:pic>
        <p:nvPicPr>
          <p:cNvPr id="6" name="Picture 5" descr="Graphical user interface, text, application, email, Teams&#10;&#10;Description automatically generated">
            <a:extLst>
              <a:ext uri="{FF2B5EF4-FFF2-40B4-BE49-F238E27FC236}">
                <a16:creationId xmlns:a16="http://schemas.microsoft.com/office/drawing/2014/main" id="{4B9B616A-5A6C-324C-A92A-87E8009576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45" y="2177268"/>
            <a:ext cx="11749870" cy="3231859"/>
          </a:xfrm>
          <a:prstGeom prst="rect">
            <a:avLst/>
          </a:prstGeom>
        </p:spPr>
      </p:pic>
      <p:pic>
        <p:nvPicPr>
          <p:cNvPr id="9" name="Picture 8">
            <a:extLst>
              <a:ext uri="{FF2B5EF4-FFF2-40B4-BE49-F238E27FC236}">
                <a16:creationId xmlns:a16="http://schemas.microsoft.com/office/drawing/2014/main" id="{B7E02427-E02C-7E4D-85F8-8AA7EBB0CF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545" y="5651029"/>
            <a:ext cx="6146800" cy="622300"/>
          </a:xfrm>
          <a:prstGeom prst="rect">
            <a:avLst/>
          </a:prstGeom>
        </p:spPr>
      </p:pic>
      <p:pic>
        <p:nvPicPr>
          <p:cNvPr id="13" name="Picture 12">
            <a:extLst>
              <a:ext uri="{FF2B5EF4-FFF2-40B4-BE49-F238E27FC236}">
                <a16:creationId xmlns:a16="http://schemas.microsoft.com/office/drawing/2014/main" id="{FBE07B98-C114-354F-B4CE-22A7217F76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7638" y="5619279"/>
            <a:ext cx="6019800" cy="685800"/>
          </a:xfrm>
          <a:prstGeom prst="rect">
            <a:avLst/>
          </a:prstGeom>
        </p:spPr>
      </p:pic>
    </p:spTree>
    <p:extLst>
      <p:ext uri="{BB962C8B-B14F-4D97-AF65-F5344CB8AC3E}">
        <p14:creationId xmlns:p14="http://schemas.microsoft.com/office/powerpoint/2010/main" val="2736226361"/>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dirty="0"/>
            </a:br>
            <a:r>
              <a:rPr lang="en-US" sz="3600" dirty="0"/>
              <a:t>Methodology: Participants and Collection</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71621" y="2517080"/>
            <a:ext cx="10058400" cy="2357696"/>
          </a:xfrm>
        </p:spPr>
        <p:txBody>
          <a:bodyPr vert="horz" lIns="0" tIns="45720" rIns="0" bIns="45720" rtlCol="0" anchor="ctr">
            <a:normAutofit/>
          </a:bodyPr>
          <a:lstStyle/>
          <a:p>
            <a:pPr>
              <a:buFont typeface="Courier New" panose="020F0502020204030204" pitchFamily="34" charset="0"/>
              <a:buChar char="o"/>
            </a:pPr>
            <a:r>
              <a:rPr lang="en-US" dirty="0">
                <a:ea typeface="+mn-lt"/>
                <a:cs typeface="+mn-lt"/>
              </a:rPr>
              <a:t> Initial distribution: 100 participants</a:t>
            </a:r>
            <a:endParaRPr lang="en-US" dirty="0"/>
          </a:p>
          <a:p>
            <a:pPr>
              <a:buFont typeface="Courier New" panose="020F0502020204030204" pitchFamily="34" charset="0"/>
              <a:buChar char="o"/>
            </a:pPr>
            <a:r>
              <a:rPr lang="en-US" dirty="0">
                <a:ea typeface="+mn-lt"/>
                <a:cs typeface="+mn-lt"/>
              </a:rPr>
              <a:t> User study hosted on Qualtrics</a:t>
            </a:r>
          </a:p>
          <a:p>
            <a:pPr>
              <a:buFont typeface="Courier New" panose="020F0502020204030204" pitchFamily="34" charset="0"/>
              <a:buChar char="o"/>
            </a:pPr>
            <a:r>
              <a:rPr lang="en-US" dirty="0">
                <a:ea typeface="+mn-lt"/>
                <a:cs typeface="+mn-lt"/>
              </a:rPr>
              <a:t> Recruitment through Prolific</a:t>
            </a:r>
            <a:endParaRPr lang="en-US" dirty="0"/>
          </a:p>
          <a:p>
            <a:pPr>
              <a:buFont typeface="Courier New" panose="020F0502020204030204" pitchFamily="34" charset="0"/>
              <a:buChar char="o"/>
            </a:pPr>
            <a:r>
              <a:rPr lang="en-US" dirty="0">
                <a:ea typeface="+mn-lt"/>
                <a:cs typeface="+mn-lt"/>
              </a:rPr>
              <a:t> Participants will be compensated $5  for 15 minutes of their time</a:t>
            </a:r>
          </a:p>
          <a:p>
            <a:endParaRPr lang="en-US" dirty="0">
              <a:ea typeface="+mn-lt"/>
              <a:cs typeface="+mn-lt"/>
            </a:endParaRPr>
          </a:p>
          <a:p>
            <a:endParaRPr lang="en-US" dirty="0"/>
          </a:p>
        </p:txBody>
      </p:sp>
    </p:spTree>
    <p:extLst>
      <p:ext uri="{BB962C8B-B14F-4D97-AF65-F5344CB8AC3E}">
        <p14:creationId xmlns:p14="http://schemas.microsoft.com/office/powerpoint/2010/main" val="88666716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dirty="0"/>
            </a:br>
            <a:r>
              <a:rPr lang="en-US" sz="3600" dirty="0"/>
              <a:t>Limitations and Future Research</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097280" y="2680570"/>
            <a:ext cx="10058400" cy="3348864"/>
          </a:xfrm>
        </p:spPr>
        <p:txBody>
          <a:bodyPr vert="horz" lIns="0" tIns="45720" rIns="0" bIns="45720" rtlCol="0" anchor="ctr">
            <a:normAutofit/>
          </a:bodyPr>
          <a:lstStyle/>
          <a:p>
            <a:r>
              <a:rPr lang="en-US" b="1" dirty="0">
                <a:ea typeface="+mn-lt"/>
                <a:cs typeface="+mn-lt"/>
              </a:rPr>
              <a:t>Limitation: </a:t>
            </a:r>
            <a:r>
              <a:rPr lang="en-US" dirty="0">
                <a:ea typeface="+mn-lt"/>
                <a:cs typeface="+mn-lt"/>
              </a:rPr>
              <a:t>Qualitative user study</a:t>
            </a:r>
          </a:p>
          <a:p>
            <a:r>
              <a:rPr lang="en-US" b="1" dirty="0">
                <a:ea typeface="+mn-lt"/>
                <a:cs typeface="+mn-lt"/>
              </a:rPr>
              <a:t>Future research: </a:t>
            </a:r>
            <a:r>
              <a:rPr lang="en-US" dirty="0">
                <a:ea typeface="+mn-lt"/>
                <a:cs typeface="+mn-lt"/>
              </a:rPr>
              <a:t>Test physiological and motor responses</a:t>
            </a:r>
          </a:p>
          <a:p>
            <a:endParaRPr lang="en-US" dirty="0">
              <a:ea typeface="+mn-lt"/>
              <a:cs typeface="+mn-lt"/>
            </a:endParaRPr>
          </a:p>
          <a:p>
            <a:r>
              <a:rPr lang="en-US" b="1" dirty="0">
                <a:ea typeface="+mn-lt"/>
                <a:cs typeface="+mn-lt"/>
              </a:rPr>
              <a:t>Limitation: </a:t>
            </a:r>
            <a:r>
              <a:rPr lang="en-US" dirty="0">
                <a:ea typeface="+mn-lt"/>
                <a:cs typeface="+mn-lt"/>
              </a:rPr>
              <a:t>Conducted on novices</a:t>
            </a:r>
          </a:p>
          <a:p>
            <a:r>
              <a:rPr lang="en-US" b="1" dirty="0">
                <a:ea typeface="+mn-lt"/>
                <a:cs typeface="+mn-lt"/>
              </a:rPr>
              <a:t>Future research: </a:t>
            </a:r>
            <a:r>
              <a:rPr lang="en-US" dirty="0">
                <a:ea typeface="+mn-lt"/>
                <a:cs typeface="+mn-lt"/>
              </a:rPr>
              <a:t>Comparing novice and experts in cartography</a:t>
            </a:r>
          </a:p>
          <a:p>
            <a:endParaRPr lang="en-US" dirty="0">
              <a:ea typeface="+mn-lt"/>
              <a:cs typeface="+mn-lt"/>
            </a:endParaRPr>
          </a:p>
          <a:p>
            <a:endParaRPr lang="en-US" dirty="0"/>
          </a:p>
          <a:p>
            <a:endParaRPr lang="en-US" dirty="0"/>
          </a:p>
          <a:p>
            <a:endParaRPr lang="en-US" dirty="0"/>
          </a:p>
        </p:txBody>
      </p:sp>
    </p:spTree>
    <p:extLst>
      <p:ext uri="{BB962C8B-B14F-4D97-AF65-F5344CB8AC3E}">
        <p14:creationId xmlns:p14="http://schemas.microsoft.com/office/powerpoint/2010/main" val="377480709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dirty="0"/>
            </a:br>
            <a:r>
              <a:rPr lang="en-US" sz="3600" dirty="0"/>
              <a:t>Conclusion</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097280" y="2059444"/>
            <a:ext cx="10058400" cy="3281060"/>
          </a:xfrm>
        </p:spPr>
        <p:txBody>
          <a:bodyPr vert="horz" lIns="0" tIns="45720" rIns="0" bIns="45720" rtlCol="0" anchor="ctr">
            <a:normAutofit/>
          </a:bodyPr>
          <a:lstStyle/>
          <a:p>
            <a:r>
              <a:rPr lang="en-US" dirty="0">
                <a:ea typeface="+mn-lt"/>
                <a:cs typeface="+mn-lt"/>
              </a:rPr>
              <a:t>The results of this research ultimately aim to broadcast the use of user study-based experiments to assess the aesthetic and perceptual responses regarding terrain map design choices and landform clarity. </a:t>
            </a:r>
          </a:p>
          <a:p>
            <a:endParaRPr lang="en-US" dirty="0"/>
          </a:p>
          <a:p>
            <a:endParaRPr lang="en-US" dirty="0"/>
          </a:p>
          <a:p>
            <a:endParaRPr lang="en-US" dirty="0"/>
          </a:p>
        </p:txBody>
      </p:sp>
    </p:spTree>
    <p:extLst>
      <p:ext uri="{BB962C8B-B14F-4D97-AF65-F5344CB8AC3E}">
        <p14:creationId xmlns:p14="http://schemas.microsoft.com/office/powerpoint/2010/main" val="2663795204"/>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alpha val="74000"/>
          </a:schemeClr>
        </a:solidFill>
        <a:effectLst/>
      </p:bgPr>
    </p:bg>
    <p:spTree>
      <p:nvGrpSpPr>
        <p:cNvPr id="1" name=""/>
        <p:cNvGrpSpPr/>
        <p:nvPr/>
      </p:nvGrpSpPr>
      <p:grpSpPr>
        <a:xfrm>
          <a:off x="0" y="0"/>
          <a:ext cx="0" cy="0"/>
          <a:chOff x="0" y="0"/>
          <a:chExt cx="0" cy="0"/>
        </a:xfrm>
      </p:grpSpPr>
      <p:sp>
        <p:nvSpPr>
          <p:cNvPr id="28" name="Rectangle 24">
            <a:extLst>
              <a:ext uri="{FF2B5EF4-FFF2-40B4-BE49-F238E27FC236}">
                <a16:creationId xmlns:a16="http://schemas.microsoft.com/office/drawing/2014/main" id="{2FDF0794-1B86-42B2-B8C7-F60123E638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3" descr="A picture containing nature, water, outdoor, mountain&#10;&#10;Description automatically generated">
            <a:extLst>
              <a:ext uri="{FF2B5EF4-FFF2-40B4-BE49-F238E27FC236}">
                <a16:creationId xmlns:a16="http://schemas.microsoft.com/office/drawing/2014/main" id="{77C0F72A-07CC-44B8-BED1-F6AAF97360AC}"/>
              </a:ext>
            </a:extLst>
          </p:cNvPr>
          <p:cNvPicPr>
            <a:picLocks noChangeAspect="1"/>
          </p:cNvPicPr>
          <p:nvPr/>
        </p:nvPicPr>
        <p:blipFill rotWithShape="1">
          <a:blip r:embed="rId2"/>
          <a:srcRect l="20222" r="14001"/>
          <a:stretch/>
        </p:blipFill>
        <p:spPr>
          <a:xfrm>
            <a:off x="-3254" y="-411052"/>
            <a:ext cx="12191980" cy="6857990"/>
          </a:xfrm>
          <a:prstGeom prst="rect">
            <a:avLst/>
          </a:prstGeom>
          <a:solidFill>
            <a:srgbClr val="000000">
              <a:alpha val="80000"/>
            </a:srgbClr>
          </a:solidFill>
          <a:effectLst>
            <a:outerShdw blurRad="596900" dist="50800" dir="5400000" algn="ctr" rotWithShape="0">
              <a:srgbClr val="000000">
                <a:alpha val="43137"/>
              </a:srgbClr>
            </a:outerShdw>
          </a:effectLst>
        </p:spPr>
      </p:pic>
      <p:sp>
        <p:nvSpPr>
          <p:cNvPr id="7" name="Rectangle 6">
            <a:extLst>
              <a:ext uri="{FF2B5EF4-FFF2-40B4-BE49-F238E27FC236}">
                <a16:creationId xmlns:a16="http://schemas.microsoft.com/office/drawing/2014/main" id="{452BCDD9-08A6-7E42-851A-8CC2EA9B2932}"/>
              </a:ext>
            </a:extLst>
          </p:cNvPr>
          <p:cNvSpPr/>
          <p:nvPr/>
        </p:nvSpPr>
        <p:spPr>
          <a:xfrm>
            <a:off x="-244699" y="-579549"/>
            <a:ext cx="12801600" cy="7012677"/>
          </a:xfrm>
          <a:prstGeom prst="rect">
            <a:avLst/>
          </a:prstGeom>
          <a:solidFill>
            <a:schemeClr val="accent6">
              <a:lumMod val="20000"/>
              <a:lumOff val="80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6">
            <a:extLst>
              <a:ext uri="{FF2B5EF4-FFF2-40B4-BE49-F238E27FC236}">
                <a16:creationId xmlns:a16="http://schemas.microsoft.com/office/drawing/2014/main" id="{C5373426-E26E-431D-959C-5DB96C0B6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1238442"/>
            <a:ext cx="3635926" cy="43557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8E4B5A-2EE3-4B28-A0BE-58796EB217F1}"/>
              </a:ext>
            </a:extLst>
          </p:cNvPr>
          <p:cNvSpPr>
            <a:spLocks noGrp="1"/>
          </p:cNvSpPr>
          <p:nvPr>
            <p:ph type="ctrTitle"/>
          </p:nvPr>
        </p:nvSpPr>
        <p:spPr>
          <a:xfrm>
            <a:off x="854277" y="1475234"/>
            <a:ext cx="3214307" cy="2901694"/>
          </a:xfrm>
        </p:spPr>
        <p:txBody>
          <a:bodyPr vert="horz" lIns="91440" tIns="45720" rIns="91440" bIns="45720" rtlCol="0" anchor="b">
            <a:normAutofit fontScale="90000"/>
          </a:bodyPr>
          <a:lstStyle/>
          <a:p>
            <a:br>
              <a:rPr lang="en-US" sz="3700" dirty="0">
                <a:solidFill>
                  <a:schemeClr val="tx1"/>
                </a:solidFill>
              </a:rPr>
            </a:br>
            <a:br>
              <a:rPr lang="en-US" sz="3700" dirty="0">
                <a:solidFill>
                  <a:schemeClr val="tx1"/>
                </a:solidFill>
              </a:rPr>
            </a:br>
            <a:br>
              <a:rPr lang="en-US" sz="3700" dirty="0">
                <a:solidFill>
                  <a:schemeClr val="tx1"/>
                </a:solidFill>
              </a:rPr>
            </a:br>
            <a:r>
              <a:rPr lang="en-US" sz="3700" dirty="0">
                <a:solidFill>
                  <a:schemeClr val="tx1"/>
                </a:solidFill>
              </a:rPr>
              <a:t>Thank you!</a:t>
            </a:r>
            <a:br>
              <a:rPr lang="en-US" sz="3700" dirty="0">
                <a:solidFill>
                  <a:schemeClr val="tx1"/>
                </a:solidFill>
              </a:rPr>
            </a:br>
            <a:br>
              <a:rPr lang="en-US" sz="3700" dirty="0">
                <a:solidFill>
                  <a:schemeClr val="tx1"/>
                </a:solidFill>
              </a:rPr>
            </a:br>
            <a:r>
              <a:rPr lang="en-US" sz="3700" dirty="0">
                <a:solidFill>
                  <a:schemeClr val="tx1"/>
                </a:solidFill>
              </a:rPr>
              <a:t>Any feedback is greatly appreciated!</a:t>
            </a:r>
            <a:br>
              <a:rPr lang="en-US" sz="3700" dirty="0">
                <a:solidFill>
                  <a:schemeClr val="tx1"/>
                </a:solidFill>
              </a:rPr>
            </a:br>
            <a:br>
              <a:rPr lang="en-US" sz="3700" dirty="0">
                <a:solidFill>
                  <a:schemeClr val="tx1"/>
                </a:solidFill>
              </a:rPr>
            </a:br>
            <a:r>
              <a:rPr lang="en-US" sz="1400" dirty="0">
                <a:solidFill>
                  <a:schemeClr val="tx1"/>
                </a:solidFill>
              </a:rPr>
              <a:t>Project funded by Dr. Carolyn Fish</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type="subTitle" idx="1"/>
          </p:nvPr>
        </p:nvSpPr>
        <p:spPr>
          <a:xfrm>
            <a:off x="858610" y="4608576"/>
            <a:ext cx="3205640" cy="774186"/>
          </a:xfrm>
        </p:spPr>
        <p:txBody>
          <a:bodyPr vert="horz" lIns="91440" tIns="45720" rIns="91440" bIns="45720" rtlCol="0" anchor="t">
            <a:normAutofit/>
          </a:bodyPr>
          <a:lstStyle/>
          <a:p>
            <a:pPr>
              <a:lnSpc>
                <a:spcPct val="90000"/>
              </a:lnSpc>
            </a:pPr>
            <a:r>
              <a:rPr lang="en-US" sz="1400"/>
              <a:t>Ndougla7@uoregon.edu</a:t>
            </a:r>
          </a:p>
          <a:p>
            <a:pPr>
              <a:lnSpc>
                <a:spcPct val="90000"/>
              </a:lnSpc>
            </a:pPr>
            <a:r>
              <a:rPr lang="en-US" sz="1400"/>
              <a:t>Twitter: @ndouglass7</a:t>
            </a:r>
          </a:p>
          <a:p>
            <a:pPr>
              <a:lnSpc>
                <a:spcPct val="90000"/>
              </a:lnSpc>
            </a:pPr>
            <a:endParaRPr lang="en-US" sz="1400"/>
          </a:p>
        </p:txBody>
      </p:sp>
      <p:cxnSp>
        <p:nvCxnSpPr>
          <p:cNvPr id="32" name="!!Straight Connector">
            <a:extLst>
              <a:ext uri="{FF2B5EF4-FFF2-40B4-BE49-F238E27FC236}">
                <a16:creationId xmlns:a16="http://schemas.microsoft.com/office/drawing/2014/main" id="{96D07482-83A3-4451-943C-B469610829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6950" y="4508519"/>
            <a:ext cx="3108960" cy="0"/>
          </a:xfrm>
          <a:prstGeom prst="line">
            <a:avLst/>
          </a:prstGeom>
          <a:ln w="12700">
            <a:solidFill>
              <a:schemeClr val="tx1">
                <a:lumMod val="75000"/>
                <a:lumOff val="25000"/>
                <a:alpha val="90000"/>
              </a:schemeClr>
            </a:solidFill>
          </a:ln>
        </p:spPr>
        <p:style>
          <a:lnRef idx="1">
            <a:schemeClr val="accent1"/>
          </a:lnRef>
          <a:fillRef idx="0">
            <a:schemeClr val="accent1"/>
          </a:fillRef>
          <a:effectRef idx="0">
            <a:schemeClr val="accent1"/>
          </a:effectRef>
          <a:fontRef idx="minor">
            <a:schemeClr val="tx1"/>
          </a:fontRef>
        </p:style>
      </p:cxnSp>
      <p:sp>
        <p:nvSpPr>
          <p:cNvPr id="33" name="Rectangle 30">
            <a:extLst>
              <a:ext uri="{FF2B5EF4-FFF2-40B4-BE49-F238E27FC236}">
                <a16:creationId xmlns:a16="http://schemas.microsoft.com/office/drawing/2014/main" id="{E239D8CC-16F4-4B2B-80F0-203C56D0D2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a:extLst>
              <a:ext uri="{FF2B5EF4-FFF2-40B4-BE49-F238E27FC236}">
                <a16:creationId xmlns:a16="http://schemas.microsoft.com/office/drawing/2014/main" id="{DECE9355-44A3-47CF-8EC3-41D15B5006FE}"/>
              </a:ext>
            </a:extLst>
          </p:cNvPr>
          <p:cNvSpPr txBox="1"/>
          <p:nvPr/>
        </p:nvSpPr>
        <p:spPr>
          <a:xfrm>
            <a:off x="0" y="6493075"/>
            <a:ext cx="6906321" cy="5386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1200" i="1">
                <a:solidFill>
                  <a:schemeClr val="bg1"/>
                </a:solidFill>
                <a:ea typeface="+mn-lt"/>
                <a:cs typeface="+mn-lt"/>
              </a:rPr>
              <a:t>Photo by James Fitzgerald on Unsplash</a:t>
            </a:r>
            <a:endParaRPr lang="en-US" sz="1200" i="1">
              <a:solidFill>
                <a:schemeClr val="bg1"/>
              </a:solidFill>
            </a:endParaRPr>
          </a:p>
          <a:p>
            <a:pPr>
              <a:spcAft>
                <a:spcPts val="600"/>
              </a:spcAft>
            </a:pPr>
            <a:r>
              <a:rPr lang="en-US" sz="1200">
                <a:solidFill>
                  <a:schemeClr val="bg1"/>
                </a:solidFill>
                <a:ea typeface="+mn-lt"/>
                <a:cs typeface="+mn-lt"/>
              </a:rPr>
              <a:t>  </a:t>
            </a:r>
            <a:endParaRPr lang="en-US">
              <a:solidFill>
                <a:schemeClr val="bg1"/>
              </a:solidFill>
            </a:endParaRPr>
          </a:p>
        </p:txBody>
      </p:sp>
      <p:pic>
        <p:nvPicPr>
          <p:cNvPr id="10" name="Picture 5" descr="Logo, company name&#10;&#10;Description automatically generated">
            <a:extLst>
              <a:ext uri="{FF2B5EF4-FFF2-40B4-BE49-F238E27FC236}">
                <a16:creationId xmlns:a16="http://schemas.microsoft.com/office/drawing/2014/main" id="{B86749D7-F8C0-B340-B6BD-CE21F7F0FDE8}"/>
              </a:ext>
            </a:extLst>
          </p:cNvPr>
          <p:cNvPicPr>
            <a:picLocks noChangeAspect="1"/>
          </p:cNvPicPr>
          <p:nvPr/>
        </p:nvPicPr>
        <p:blipFill>
          <a:blip r:embed="rId3"/>
          <a:stretch>
            <a:fillRect/>
          </a:stretch>
        </p:blipFill>
        <p:spPr>
          <a:xfrm>
            <a:off x="9816611" y="5299276"/>
            <a:ext cx="2376854" cy="1095215"/>
          </a:xfrm>
          <a:prstGeom prst="rect">
            <a:avLst/>
          </a:prstGeom>
        </p:spPr>
      </p:pic>
      <p:pic>
        <p:nvPicPr>
          <p:cNvPr id="11" name="Picture 7" descr="Logo&#10;&#10;Description automatically generated">
            <a:extLst>
              <a:ext uri="{FF2B5EF4-FFF2-40B4-BE49-F238E27FC236}">
                <a16:creationId xmlns:a16="http://schemas.microsoft.com/office/drawing/2014/main" id="{5032491E-BA18-9B48-A5A2-CE76F4462DC6}"/>
              </a:ext>
            </a:extLst>
          </p:cNvPr>
          <p:cNvPicPr>
            <a:picLocks noChangeAspect="1"/>
          </p:cNvPicPr>
          <p:nvPr/>
        </p:nvPicPr>
        <p:blipFill>
          <a:blip r:embed="rId4"/>
          <a:stretch>
            <a:fillRect/>
          </a:stretch>
        </p:blipFill>
        <p:spPr>
          <a:xfrm>
            <a:off x="8739553" y="5383822"/>
            <a:ext cx="1021375" cy="1014190"/>
          </a:xfrm>
          <a:prstGeom prst="rect">
            <a:avLst/>
          </a:prstGeom>
        </p:spPr>
      </p:pic>
      <p:pic>
        <p:nvPicPr>
          <p:cNvPr id="15" name="Graphic 10" descr="Mountains outline">
            <a:extLst>
              <a:ext uri="{FF2B5EF4-FFF2-40B4-BE49-F238E27FC236}">
                <a16:creationId xmlns:a16="http://schemas.microsoft.com/office/drawing/2014/main" id="{2EC72825-C8AE-D44F-9FEC-AB37F789CFF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44087" y="3968034"/>
            <a:ext cx="678351" cy="678351"/>
          </a:xfrm>
          <a:prstGeom prst="rect">
            <a:avLst/>
          </a:prstGeom>
        </p:spPr>
      </p:pic>
    </p:spTree>
    <p:extLst>
      <p:ext uri="{BB962C8B-B14F-4D97-AF65-F5344CB8AC3E}">
        <p14:creationId xmlns:p14="http://schemas.microsoft.com/office/powerpoint/2010/main" val="3885243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Methodology: Procedure</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71621" y="2517080"/>
            <a:ext cx="10058400" cy="2357696"/>
          </a:xfrm>
        </p:spPr>
        <p:txBody>
          <a:bodyPr vert="horz" lIns="0" tIns="45720" rIns="0" bIns="45720" rtlCol="0" anchor="ctr">
            <a:noAutofit/>
          </a:bodyPr>
          <a:lstStyle/>
          <a:p>
            <a:r>
              <a:rPr lang="en-US">
                <a:ea typeface="+mn-lt"/>
                <a:cs typeface="+mn-lt"/>
              </a:rPr>
              <a:t>Section 1: Informed Consent</a:t>
            </a:r>
          </a:p>
          <a:p>
            <a:r>
              <a:rPr lang="en-US">
                <a:ea typeface="+mn-lt"/>
                <a:cs typeface="+mn-lt"/>
              </a:rPr>
              <a:t>Section 2: Pre-test questionnaire </a:t>
            </a:r>
          </a:p>
          <a:p>
            <a:r>
              <a:rPr lang="en-US">
                <a:ea typeface="+mn-lt"/>
                <a:cs typeface="+mn-lt"/>
              </a:rPr>
              <a:t>Section 3: Tutorial </a:t>
            </a:r>
          </a:p>
          <a:p>
            <a:r>
              <a:rPr lang="en-US">
                <a:ea typeface="+mn-lt"/>
                <a:cs typeface="+mn-lt"/>
              </a:rPr>
              <a:t>Section 4: User Study </a:t>
            </a:r>
          </a:p>
          <a:p>
            <a:pPr marL="383540" lvl="1"/>
            <a:r>
              <a:rPr lang="en-US" sz="1800">
                <a:ea typeface="+mn-lt"/>
                <a:cs typeface="+mn-lt"/>
              </a:rPr>
              <a:t>Shown each of the </a:t>
            </a:r>
            <a:r>
              <a:rPr lang="en-US" sz="1800">
                <a:solidFill>
                  <a:srgbClr val="F78383"/>
                </a:solidFill>
                <a:ea typeface="+mn-lt"/>
                <a:cs typeface="+mn-lt"/>
              </a:rPr>
              <a:t>nine maps</a:t>
            </a:r>
            <a:r>
              <a:rPr lang="en-US" sz="1800">
                <a:ea typeface="+mn-lt"/>
                <a:cs typeface="+mn-lt"/>
              </a:rPr>
              <a:t> in a random order. A total of </a:t>
            </a:r>
            <a:r>
              <a:rPr lang="en-US" sz="1800">
                <a:solidFill>
                  <a:srgbClr val="FFFFA1"/>
                </a:solidFill>
                <a:ea typeface="+mn-lt"/>
                <a:cs typeface="+mn-lt"/>
              </a:rPr>
              <a:t>eighty-one different sequences</a:t>
            </a:r>
            <a:r>
              <a:rPr lang="en-US" sz="1800">
                <a:ea typeface="+mn-lt"/>
                <a:cs typeface="+mn-lt"/>
              </a:rPr>
              <a:t> of the nine maps. </a:t>
            </a:r>
          </a:p>
          <a:p>
            <a:pPr marL="383540" lvl="1"/>
            <a:r>
              <a:rPr lang="en-US" sz="1800">
                <a:ea typeface="+mn-lt"/>
                <a:cs typeface="+mn-lt"/>
              </a:rPr>
              <a:t>For each map participants will complete two rating tasks</a:t>
            </a:r>
          </a:p>
          <a:p>
            <a:r>
              <a:rPr lang="en-US">
                <a:ea typeface="+mn-lt"/>
                <a:cs typeface="+mn-lt"/>
              </a:rPr>
              <a:t>Section 5: Post-test questionnaire </a:t>
            </a:r>
            <a:endParaRPr lang="en-US"/>
          </a:p>
        </p:txBody>
      </p:sp>
    </p:spTree>
    <p:extLst>
      <p:ext uri="{BB962C8B-B14F-4D97-AF65-F5344CB8AC3E}">
        <p14:creationId xmlns:p14="http://schemas.microsoft.com/office/powerpoint/2010/main" val="174112141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Introduction: </a:t>
            </a:r>
          </a:p>
        </p:txBody>
      </p:sp>
      <p:pic>
        <p:nvPicPr>
          <p:cNvPr id="7" name="Picture 7">
            <a:extLst>
              <a:ext uri="{FF2B5EF4-FFF2-40B4-BE49-F238E27FC236}">
                <a16:creationId xmlns:a16="http://schemas.microsoft.com/office/drawing/2014/main" id="{6122D617-30F4-41EB-B3CA-60127633114C}"/>
              </a:ext>
            </a:extLst>
          </p:cNvPr>
          <p:cNvPicPr>
            <a:picLocks noChangeAspect="1"/>
          </p:cNvPicPr>
          <p:nvPr/>
        </p:nvPicPr>
        <p:blipFill>
          <a:blip r:embed="rId3"/>
          <a:stretch>
            <a:fillRect/>
          </a:stretch>
        </p:blipFill>
        <p:spPr>
          <a:xfrm>
            <a:off x="1207477" y="2272697"/>
            <a:ext cx="3453911" cy="3690067"/>
          </a:xfrm>
          <a:prstGeom prst="rect">
            <a:avLst/>
          </a:prstGeom>
        </p:spPr>
      </p:pic>
      <p:sp>
        <p:nvSpPr>
          <p:cNvPr id="9" name="TextBox 8">
            <a:extLst>
              <a:ext uri="{FF2B5EF4-FFF2-40B4-BE49-F238E27FC236}">
                <a16:creationId xmlns:a16="http://schemas.microsoft.com/office/drawing/2014/main" id="{E9DF2BD9-0D2B-4289-8008-C8ED3E812D02}"/>
              </a:ext>
            </a:extLst>
          </p:cNvPr>
          <p:cNvSpPr txBox="1"/>
          <p:nvPr/>
        </p:nvSpPr>
        <p:spPr>
          <a:xfrm>
            <a:off x="936381" y="6006612"/>
            <a:ext cx="385689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rPr>
              <a:t>“Mount Everest” (section) © </a:t>
            </a:r>
            <a:r>
              <a:rPr lang="en-US" sz="1100">
                <a:solidFill>
                  <a:srgbClr val="990000"/>
                </a:solidFill>
                <a:latin typeface="Open Sans"/>
                <a:hlinkClick r:id="rId4" tooltip="National Geographic Society"/>
              </a:rPr>
              <a:t>National Geographic Society</a:t>
            </a:r>
            <a:r>
              <a:rPr lang="en-US" sz="1100">
                <a:latin typeface="Open Sans"/>
              </a:rPr>
              <a:t>, original scale 1:50,000 (size 60 x 93 cm), 1988.</a:t>
            </a:r>
            <a:endParaRPr lang="en-US" sz="1100"/>
          </a:p>
        </p:txBody>
      </p:sp>
      <p:pic>
        <p:nvPicPr>
          <p:cNvPr id="11" name="Picture 11" descr="Map&#10;&#10;Description automatically generated">
            <a:extLst>
              <a:ext uri="{FF2B5EF4-FFF2-40B4-BE49-F238E27FC236}">
                <a16:creationId xmlns:a16="http://schemas.microsoft.com/office/drawing/2014/main" id="{3B18AED3-8BFC-42DB-8C29-2A3D21AD8050}"/>
              </a:ext>
            </a:extLst>
          </p:cNvPr>
          <p:cNvPicPr>
            <a:picLocks noChangeAspect="1"/>
          </p:cNvPicPr>
          <p:nvPr/>
        </p:nvPicPr>
        <p:blipFill>
          <a:blip r:embed="rId5"/>
          <a:stretch>
            <a:fillRect/>
          </a:stretch>
        </p:blipFill>
        <p:spPr>
          <a:xfrm>
            <a:off x="7542734" y="2274346"/>
            <a:ext cx="3453911" cy="3686769"/>
          </a:xfrm>
          <a:prstGeom prst="rect">
            <a:avLst/>
          </a:prstGeom>
        </p:spPr>
      </p:pic>
      <p:sp>
        <p:nvSpPr>
          <p:cNvPr id="13" name="TextBox 12">
            <a:extLst>
              <a:ext uri="{FF2B5EF4-FFF2-40B4-BE49-F238E27FC236}">
                <a16:creationId xmlns:a16="http://schemas.microsoft.com/office/drawing/2014/main" id="{11EE5F34-A4BE-4A3C-BD7D-2AB3D30DC8A0}"/>
              </a:ext>
            </a:extLst>
          </p:cNvPr>
          <p:cNvSpPr txBox="1"/>
          <p:nvPr/>
        </p:nvSpPr>
        <p:spPr>
          <a:xfrm>
            <a:off x="7282162" y="6006611"/>
            <a:ext cx="3871545"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latin typeface="Open Sans"/>
              </a:rPr>
              <a:t>“</a:t>
            </a:r>
            <a:r>
              <a:rPr lang="en-US" sz="1100">
                <a:ea typeface="+mn-lt"/>
                <a:cs typeface="+mn-lt"/>
              </a:rPr>
              <a:t>Physical Map of North America</a:t>
            </a:r>
            <a:r>
              <a:rPr lang="en-US" sz="1100">
                <a:latin typeface="Arial Nova Light"/>
              </a:rPr>
              <a:t>, </a:t>
            </a:r>
            <a:r>
              <a:rPr lang="en-US" sz="1100">
                <a:latin typeface="Arial Nova Light"/>
                <a:hlinkClick r:id="rId6"/>
              </a:rPr>
              <a:t>Tom  Patterson</a:t>
            </a:r>
            <a:r>
              <a:rPr lang="en-US" sz="1100">
                <a:latin typeface="Open Sans"/>
              </a:rPr>
              <a:t>,  (size </a:t>
            </a:r>
            <a:r>
              <a:rPr lang="en-US" sz="1100" i="1">
                <a:ea typeface="+mn-lt"/>
                <a:cs typeface="+mn-lt"/>
              </a:rPr>
              <a:t>45.5 x 47" in</a:t>
            </a:r>
            <a:r>
              <a:rPr lang="en-US" sz="1100" i="1">
                <a:latin typeface="Arial Nova Light"/>
              </a:rPr>
              <a:t>.)</a:t>
            </a:r>
            <a:r>
              <a:rPr lang="en-US" sz="1100">
                <a:latin typeface="Open Sans"/>
              </a:rPr>
              <a:t>, 2021.</a:t>
            </a:r>
            <a:endParaRPr lang="en-US" sz="1100"/>
          </a:p>
        </p:txBody>
      </p:sp>
    </p:spTree>
    <p:extLst>
      <p:ext uri="{BB962C8B-B14F-4D97-AF65-F5344CB8AC3E}">
        <p14:creationId xmlns:p14="http://schemas.microsoft.com/office/powerpoint/2010/main" val="71492671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Content Analysis: Atlas of Design Vol 4 and 5</a:t>
            </a:r>
          </a:p>
        </p:txBody>
      </p:sp>
      <p:pic>
        <p:nvPicPr>
          <p:cNvPr id="6" name="Picture 6" descr="A picture containing text, different, various&#10;&#10;Description automatically generated">
            <a:extLst>
              <a:ext uri="{FF2B5EF4-FFF2-40B4-BE49-F238E27FC236}">
                <a16:creationId xmlns:a16="http://schemas.microsoft.com/office/drawing/2014/main" id="{90E59B15-639F-4AD6-9978-1399E8D09BB9}"/>
              </a:ext>
            </a:extLst>
          </p:cNvPr>
          <p:cNvPicPr>
            <a:picLocks noGrp="1" noChangeAspect="1"/>
          </p:cNvPicPr>
          <p:nvPr>
            <p:ph idx="1"/>
          </p:nvPr>
        </p:nvPicPr>
        <p:blipFill>
          <a:blip r:embed="rId3"/>
          <a:stretch>
            <a:fillRect/>
          </a:stretch>
        </p:blipFill>
        <p:spPr>
          <a:xfrm>
            <a:off x="5679580" y="2155789"/>
            <a:ext cx="6334372" cy="3745522"/>
          </a:xfrm>
        </p:spPr>
      </p:pic>
      <p:pic>
        <p:nvPicPr>
          <p:cNvPr id="8" name="Picture 8" descr="A picture containing text&#10;&#10;Description automatically generated">
            <a:extLst>
              <a:ext uri="{FF2B5EF4-FFF2-40B4-BE49-F238E27FC236}">
                <a16:creationId xmlns:a16="http://schemas.microsoft.com/office/drawing/2014/main" id="{EACE7180-43EE-44C3-A1EA-C99F29E59546}"/>
              </a:ext>
            </a:extLst>
          </p:cNvPr>
          <p:cNvPicPr>
            <a:picLocks noChangeAspect="1"/>
          </p:cNvPicPr>
          <p:nvPr/>
        </p:nvPicPr>
        <p:blipFill>
          <a:blip r:embed="rId4"/>
          <a:stretch>
            <a:fillRect/>
          </a:stretch>
        </p:blipFill>
        <p:spPr>
          <a:xfrm>
            <a:off x="388619" y="2153352"/>
            <a:ext cx="5063836" cy="3745925"/>
          </a:xfrm>
          <a:prstGeom prst="rect">
            <a:avLst/>
          </a:prstGeom>
        </p:spPr>
      </p:pic>
      <p:sp>
        <p:nvSpPr>
          <p:cNvPr id="3" name="TextBox 2">
            <a:extLst>
              <a:ext uri="{FF2B5EF4-FFF2-40B4-BE49-F238E27FC236}">
                <a16:creationId xmlns:a16="http://schemas.microsoft.com/office/drawing/2014/main" id="{5FADD4B7-040B-48B5-B869-42A836D56FE2}"/>
              </a:ext>
            </a:extLst>
          </p:cNvPr>
          <p:cNvSpPr txBox="1"/>
          <p:nvPr/>
        </p:nvSpPr>
        <p:spPr>
          <a:xfrm>
            <a:off x="304800" y="599901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63 Maps in Total</a:t>
            </a:r>
          </a:p>
        </p:txBody>
      </p:sp>
      <p:sp>
        <p:nvSpPr>
          <p:cNvPr id="4" name="TextBox 3">
            <a:extLst>
              <a:ext uri="{FF2B5EF4-FFF2-40B4-BE49-F238E27FC236}">
                <a16:creationId xmlns:a16="http://schemas.microsoft.com/office/drawing/2014/main" id="{9AD85057-592D-4FF8-A4ED-02C35A57213D}"/>
              </a:ext>
            </a:extLst>
          </p:cNvPr>
          <p:cNvSpPr txBox="1"/>
          <p:nvPr/>
        </p:nvSpPr>
        <p:spPr>
          <a:xfrm>
            <a:off x="-310528" y="6463812"/>
            <a:ext cx="385689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https://atlasofdesign.org/</a:t>
            </a:r>
            <a:endParaRPr lang="en-US" sz="1100"/>
          </a:p>
        </p:txBody>
      </p:sp>
    </p:spTree>
    <p:extLst>
      <p:ext uri="{BB962C8B-B14F-4D97-AF65-F5344CB8AC3E}">
        <p14:creationId xmlns:p14="http://schemas.microsoft.com/office/powerpoint/2010/main" val="381244701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r>
              <a:rPr lang="en-US" sz="3600"/>
              <a:t>Content Analysis: NACIS Student Award Winning Maps</a:t>
            </a:r>
            <a:endParaRPr lang="en-US"/>
          </a:p>
        </p:txBody>
      </p:sp>
      <p:pic>
        <p:nvPicPr>
          <p:cNvPr id="7" name="Picture 7" descr="Graphical user interface, website&#10;&#10;Description automatically generated">
            <a:extLst>
              <a:ext uri="{FF2B5EF4-FFF2-40B4-BE49-F238E27FC236}">
                <a16:creationId xmlns:a16="http://schemas.microsoft.com/office/drawing/2014/main" id="{7176C6A8-F436-4954-88B2-7AD89ACF7623}"/>
              </a:ext>
            </a:extLst>
          </p:cNvPr>
          <p:cNvPicPr>
            <a:picLocks noChangeAspect="1"/>
          </p:cNvPicPr>
          <p:nvPr/>
        </p:nvPicPr>
        <p:blipFill>
          <a:blip r:embed="rId3"/>
          <a:stretch>
            <a:fillRect/>
          </a:stretch>
        </p:blipFill>
        <p:spPr>
          <a:xfrm>
            <a:off x="1239983" y="2165155"/>
            <a:ext cx="4682358" cy="3765045"/>
          </a:xfrm>
          <a:prstGeom prst="rect">
            <a:avLst/>
          </a:prstGeom>
        </p:spPr>
      </p:pic>
      <p:sp>
        <p:nvSpPr>
          <p:cNvPr id="5" name="TextBox 4">
            <a:extLst>
              <a:ext uri="{FF2B5EF4-FFF2-40B4-BE49-F238E27FC236}">
                <a16:creationId xmlns:a16="http://schemas.microsoft.com/office/drawing/2014/main" id="{83A8D13A-E7B6-4978-8236-7E54EF2FAC44}"/>
              </a:ext>
            </a:extLst>
          </p:cNvPr>
          <p:cNvSpPr txBox="1"/>
          <p:nvPr/>
        </p:nvSpPr>
        <p:spPr>
          <a:xfrm>
            <a:off x="1136073" y="605443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17 Maps in Total</a:t>
            </a:r>
          </a:p>
        </p:txBody>
      </p:sp>
      <p:sp>
        <p:nvSpPr>
          <p:cNvPr id="13" name="TextBox 12">
            <a:extLst>
              <a:ext uri="{FF2B5EF4-FFF2-40B4-BE49-F238E27FC236}">
                <a16:creationId xmlns:a16="http://schemas.microsoft.com/office/drawing/2014/main" id="{08732878-9B69-4866-9290-8CE40596231B}"/>
              </a:ext>
            </a:extLst>
          </p:cNvPr>
          <p:cNvSpPr txBox="1"/>
          <p:nvPr/>
        </p:nvSpPr>
        <p:spPr>
          <a:xfrm>
            <a:off x="1191491" y="6490854"/>
            <a:ext cx="780010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https://nacis.org/awards/student-map-and-poster-competition/</a:t>
            </a:r>
          </a:p>
        </p:txBody>
      </p:sp>
      <p:pic>
        <p:nvPicPr>
          <p:cNvPr id="14" name="Picture 14" descr="A picture containing website&#10;&#10;Description automatically generated">
            <a:extLst>
              <a:ext uri="{FF2B5EF4-FFF2-40B4-BE49-F238E27FC236}">
                <a16:creationId xmlns:a16="http://schemas.microsoft.com/office/drawing/2014/main" id="{D26613D2-43FE-48F5-BD8E-C2861CB45134}"/>
              </a:ext>
            </a:extLst>
          </p:cNvPr>
          <p:cNvPicPr>
            <a:picLocks noChangeAspect="1"/>
          </p:cNvPicPr>
          <p:nvPr/>
        </p:nvPicPr>
        <p:blipFill rotWithShape="1">
          <a:blip r:embed="rId4"/>
          <a:srcRect l="-204" t="19820" r="412" b="77"/>
          <a:stretch/>
        </p:blipFill>
        <p:spPr>
          <a:xfrm>
            <a:off x="9448026" y="3956924"/>
            <a:ext cx="1792520" cy="1972675"/>
          </a:xfrm>
          <a:prstGeom prst="rect">
            <a:avLst/>
          </a:prstGeom>
        </p:spPr>
      </p:pic>
      <p:pic>
        <p:nvPicPr>
          <p:cNvPr id="15" name="Picture 15" descr="Map&#10;&#10;Description automatically generated">
            <a:extLst>
              <a:ext uri="{FF2B5EF4-FFF2-40B4-BE49-F238E27FC236}">
                <a16:creationId xmlns:a16="http://schemas.microsoft.com/office/drawing/2014/main" id="{3C813030-EB27-43B7-8DF7-4F1BEB82AE73}"/>
              </a:ext>
            </a:extLst>
          </p:cNvPr>
          <p:cNvPicPr>
            <a:picLocks noChangeAspect="1"/>
          </p:cNvPicPr>
          <p:nvPr/>
        </p:nvPicPr>
        <p:blipFill>
          <a:blip r:embed="rId5"/>
          <a:stretch>
            <a:fillRect/>
          </a:stretch>
        </p:blipFill>
        <p:spPr>
          <a:xfrm>
            <a:off x="7106574" y="4485784"/>
            <a:ext cx="1988599" cy="1437500"/>
          </a:xfrm>
          <a:prstGeom prst="rect">
            <a:avLst/>
          </a:prstGeom>
        </p:spPr>
      </p:pic>
      <p:pic>
        <p:nvPicPr>
          <p:cNvPr id="16" name="Picture 16" descr="Map&#10;&#10;Description automatically generated">
            <a:extLst>
              <a:ext uri="{FF2B5EF4-FFF2-40B4-BE49-F238E27FC236}">
                <a16:creationId xmlns:a16="http://schemas.microsoft.com/office/drawing/2014/main" id="{727A0B02-4170-463A-8442-58D1DB22E073}"/>
              </a:ext>
            </a:extLst>
          </p:cNvPr>
          <p:cNvPicPr>
            <a:picLocks noChangeAspect="1"/>
          </p:cNvPicPr>
          <p:nvPr/>
        </p:nvPicPr>
        <p:blipFill>
          <a:blip r:embed="rId6"/>
          <a:stretch>
            <a:fillRect/>
          </a:stretch>
        </p:blipFill>
        <p:spPr>
          <a:xfrm>
            <a:off x="7224944" y="2104249"/>
            <a:ext cx="1870230" cy="2301794"/>
          </a:xfrm>
          <a:prstGeom prst="rect">
            <a:avLst/>
          </a:prstGeom>
        </p:spPr>
      </p:pic>
      <p:pic>
        <p:nvPicPr>
          <p:cNvPr id="17" name="Picture 17" descr="Map&#10;&#10;Description automatically generated">
            <a:extLst>
              <a:ext uri="{FF2B5EF4-FFF2-40B4-BE49-F238E27FC236}">
                <a16:creationId xmlns:a16="http://schemas.microsoft.com/office/drawing/2014/main" id="{0626B0C2-B63B-4AA2-989A-A00FD20A8C6A}"/>
              </a:ext>
            </a:extLst>
          </p:cNvPr>
          <p:cNvPicPr>
            <a:picLocks noChangeAspect="1"/>
          </p:cNvPicPr>
          <p:nvPr/>
        </p:nvPicPr>
        <p:blipFill>
          <a:blip r:embed="rId7"/>
          <a:stretch>
            <a:fillRect/>
          </a:stretch>
        </p:blipFill>
        <p:spPr>
          <a:xfrm>
            <a:off x="9444361" y="2056692"/>
            <a:ext cx="1803647" cy="1782868"/>
          </a:xfrm>
          <a:prstGeom prst="rect">
            <a:avLst/>
          </a:prstGeom>
        </p:spPr>
      </p:pic>
    </p:spTree>
    <p:extLst>
      <p:ext uri="{BB962C8B-B14F-4D97-AF65-F5344CB8AC3E}">
        <p14:creationId xmlns:p14="http://schemas.microsoft.com/office/powerpoint/2010/main" val="63829856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r>
              <a:rPr lang="en-US" sz="3600"/>
              <a:t>Content Analysis:</a:t>
            </a:r>
            <a:endParaRPr lang="en-US"/>
          </a:p>
        </p:txBody>
      </p:sp>
      <p:graphicFrame>
        <p:nvGraphicFramePr>
          <p:cNvPr id="3" name="Table 3">
            <a:extLst>
              <a:ext uri="{FF2B5EF4-FFF2-40B4-BE49-F238E27FC236}">
                <a16:creationId xmlns:a16="http://schemas.microsoft.com/office/drawing/2014/main" id="{DE778EAB-5F93-419E-A95A-AFF79E4DAD61}"/>
              </a:ext>
            </a:extLst>
          </p:cNvPr>
          <p:cNvGraphicFramePr>
            <a:graphicFrameLocks noGrp="1"/>
          </p:cNvGraphicFramePr>
          <p:nvPr>
            <p:extLst>
              <p:ext uri="{D42A27DB-BD31-4B8C-83A1-F6EECF244321}">
                <p14:modId xmlns:p14="http://schemas.microsoft.com/office/powerpoint/2010/main" val="3527336766"/>
              </p:ext>
            </p:extLst>
          </p:nvPr>
        </p:nvGraphicFramePr>
        <p:xfrm>
          <a:off x="3831602" y="2882609"/>
          <a:ext cx="4587186" cy="2021839"/>
        </p:xfrm>
        <a:graphic>
          <a:graphicData uri="http://schemas.openxmlformats.org/drawingml/2006/table">
            <a:tbl>
              <a:tblPr firstRow="1" bandRow="1">
                <a:tableStyleId>{5C22544A-7EE6-4342-B048-85BDC9FD1C3A}</a:tableStyleId>
              </a:tblPr>
              <a:tblGrid>
                <a:gridCol w="1361438">
                  <a:extLst>
                    <a:ext uri="{9D8B030D-6E8A-4147-A177-3AD203B41FA5}">
                      <a16:colId xmlns:a16="http://schemas.microsoft.com/office/drawing/2014/main" val="389732743"/>
                    </a:ext>
                  </a:extLst>
                </a:gridCol>
                <a:gridCol w="1361438">
                  <a:extLst>
                    <a:ext uri="{9D8B030D-6E8A-4147-A177-3AD203B41FA5}">
                      <a16:colId xmlns:a16="http://schemas.microsoft.com/office/drawing/2014/main" val="3582819575"/>
                    </a:ext>
                  </a:extLst>
                </a:gridCol>
                <a:gridCol w="1864310">
                  <a:extLst>
                    <a:ext uri="{9D8B030D-6E8A-4147-A177-3AD203B41FA5}">
                      <a16:colId xmlns:a16="http://schemas.microsoft.com/office/drawing/2014/main" val="3696894165"/>
                    </a:ext>
                  </a:extLst>
                </a:gridCol>
              </a:tblGrid>
              <a:tr h="370840">
                <a:tc>
                  <a:txBody>
                    <a:bodyPr/>
                    <a:lstStyle/>
                    <a:p>
                      <a:endParaRPr lang="en-US"/>
                    </a:p>
                  </a:txBody>
                  <a:tcPr/>
                </a:tc>
                <a:tc>
                  <a:txBody>
                    <a:bodyPr/>
                    <a:lstStyle/>
                    <a:p>
                      <a:r>
                        <a:rPr lang="en-US"/>
                        <a:t># of Maps</a:t>
                      </a:r>
                    </a:p>
                  </a:txBody>
                  <a:tcPr/>
                </a:tc>
                <a:tc>
                  <a:txBody>
                    <a:bodyPr/>
                    <a:lstStyle/>
                    <a:p>
                      <a:r>
                        <a:rPr lang="en-US"/>
                        <a:t>Terrain Representation</a:t>
                      </a:r>
                    </a:p>
                  </a:txBody>
                  <a:tcPr/>
                </a:tc>
                <a:extLst>
                  <a:ext uri="{0D108BD9-81ED-4DB2-BD59-A6C34878D82A}">
                    <a16:rowId xmlns:a16="http://schemas.microsoft.com/office/drawing/2014/main" val="2418112290"/>
                  </a:ext>
                </a:extLst>
              </a:tr>
              <a:tr h="370840">
                <a:tc>
                  <a:txBody>
                    <a:bodyPr/>
                    <a:lstStyle/>
                    <a:p>
                      <a:r>
                        <a:rPr lang="en-US"/>
                        <a:t>NACIS</a:t>
                      </a:r>
                    </a:p>
                  </a:txBody>
                  <a:tcPr/>
                </a:tc>
                <a:tc>
                  <a:txBody>
                    <a:bodyPr/>
                    <a:lstStyle/>
                    <a:p>
                      <a:r>
                        <a:rPr lang="en-US"/>
                        <a:t>17</a:t>
                      </a:r>
                    </a:p>
                  </a:txBody>
                  <a:tcPr/>
                </a:tc>
                <a:tc>
                  <a:txBody>
                    <a:bodyPr/>
                    <a:lstStyle/>
                    <a:p>
                      <a:r>
                        <a:rPr lang="en-US"/>
                        <a:t>12 (70%)</a:t>
                      </a:r>
                    </a:p>
                  </a:txBody>
                  <a:tcPr/>
                </a:tc>
                <a:extLst>
                  <a:ext uri="{0D108BD9-81ED-4DB2-BD59-A6C34878D82A}">
                    <a16:rowId xmlns:a16="http://schemas.microsoft.com/office/drawing/2014/main" val="1739784375"/>
                  </a:ext>
                </a:extLst>
              </a:tr>
              <a:tr h="370840">
                <a:tc>
                  <a:txBody>
                    <a:bodyPr/>
                    <a:lstStyle/>
                    <a:p>
                      <a:r>
                        <a:rPr lang="en-US"/>
                        <a:t>Atlas of Design</a:t>
                      </a:r>
                    </a:p>
                  </a:txBody>
                  <a:tcPr/>
                </a:tc>
                <a:tc>
                  <a:txBody>
                    <a:bodyPr/>
                    <a:lstStyle/>
                    <a:p>
                      <a:r>
                        <a:rPr lang="en-US"/>
                        <a:t>63</a:t>
                      </a:r>
                    </a:p>
                  </a:txBody>
                  <a:tcPr/>
                </a:tc>
                <a:tc>
                  <a:txBody>
                    <a:bodyPr/>
                    <a:lstStyle/>
                    <a:p>
                      <a:r>
                        <a:rPr lang="en-US"/>
                        <a:t>34 (54%)</a:t>
                      </a:r>
                    </a:p>
                  </a:txBody>
                  <a:tcPr/>
                </a:tc>
                <a:extLst>
                  <a:ext uri="{0D108BD9-81ED-4DB2-BD59-A6C34878D82A}">
                    <a16:rowId xmlns:a16="http://schemas.microsoft.com/office/drawing/2014/main" val="81001055"/>
                  </a:ext>
                </a:extLst>
              </a:tr>
              <a:tr h="370839">
                <a:tc>
                  <a:txBody>
                    <a:bodyPr/>
                    <a:lstStyle/>
                    <a:p>
                      <a:pPr lvl="0">
                        <a:buNone/>
                      </a:pPr>
                      <a:r>
                        <a:rPr lang="en-US" b="1"/>
                        <a:t>Total</a:t>
                      </a:r>
                    </a:p>
                  </a:txBody>
                  <a:tcPr/>
                </a:tc>
                <a:tc>
                  <a:txBody>
                    <a:bodyPr/>
                    <a:lstStyle/>
                    <a:p>
                      <a:pPr lvl="0">
                        <a:buNone/>
                      </a:pPr>
                      <a:r>
                        <a:rPr lang="en-US" b="1"/>
                        <a:t>80</a:t>
                      </a:r>
                    </a:p>
                  </a:txBody>
                  <a:tcPr/>
                </a:tc>
                <a:tc>
                  <a:txBody>
                    <a:bodyPr/>
                    <a:lstStyle/>
                    <a:p>
                      <a:pPr lvl="0">
                        <a:buNone/>
                      </a:pPr>
                      <a:r>
                        <a:rPr lang="en-US" b="1"/>
                        <a:t>46 (58%)</a:t>
                      </a:r>
                    </a:p>
                  </a:txBody>
                  <a:tcPr/>
                </a:tc>
                <a:extLst>
                  <a:ext uri="{0D108BD9-81ED-4DB2-BD59-A6C34878D82A}">
                    <a16:rowId xmlns:a16="http://schemas.microsoft.com/office/drawing/2014/main" val="2401267067"/>
                  </a:ext>
                </a:extLst>
              </a:tr>
            </a:tbl>
          </a:graphicData>
        </a:graphic>
      </p:graphicFrame>
    </p:spTree>
    <p:extLst>
      <p:ext uri="{BB962C8B-B14F-4D97-AF65-F5344CB8AC3E}">
        <p14:creationId xmlns:p14="http://schemas.microsoft.com/office/powerpoint/2010/main" val="363269627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r>
              <a:rPr lang="en-US" sz="3600"/>
              <a:t>Content Analysis: Shaded Relief</a:t>
            </a:r>
            <a:endParaRPr lang="en-US"/>
          </a:p>
        </p:txBody>
      </p:sp>
      <p:sp>
        <p:nvSpPr>
          <p:cNvPr id="6" name="Content Placeholder 2">
            <a:extLst>
              <a:ext uri="{FF2B5EF4-FFF2-40B4-BE49-F238E27FC236}">
                <a16:creationId xmlns:a16="http://schemas.microsoft.com/office/drawing/2014/main" id="{3C09D7AC-F5E7-4C2A-A0FB-5D60DA877597}"/>
              </a:ext>
            </a:extLst>
          </p:cNvPr>
          <p:cNvSpPr>
            <a:spLocks noGrp="1"/>
          </p:cNvSpPr>
          <p:nvPr>
            <p:ph idx="1"/>
          </p:nvPr>
        </p:nvSpPr>
        <p:spPr>
          <a:xfrm>
            <a:off x="-1786020" y="1921236"/>
            <a:ext cx="13431914" cy="2357696"/>
          </a:xfrm>
        </p:spPr>
        <p:txBody>
          <a:bodyPr vert="horz" lIns="0" tIns="45720" rIns="0" bIns="45720" rtlCol="0" anchor="ctr">
            <a:normAutofit/>
          </a:bodyPr>
          <a:lstStyle/>
          <a:p>
            <a:pPr marL="0" indent="0">
              <a:buNone/>
            </a:pPr>
            <a:endParaRPr lang="en-US" sz="1600" dirty="0"/>
          </a:p>
          <a:p>
            <a:r>
              <a:rPr lang="en-US" sz="1600" i="1" dirty="0"/>
              <a:t>                                                  Analytical Shaded Relief                                            Blender                                                          Manual</a:t>
            </a:r>
          </a:p>
          <a:p>
            <a:endParaRPr lang="en-US" sz="1600" dirty="0"/>
          </a:p>
          <a:p>
            <a:endParaRPr lang="en-US" sz="1600" dirty="0"/>
          </a:p>
          <a:p>
            <a:endParaRPr lang="en-US" sz="1600" dirty="0"/>
          </a:p>
        </p:txBody>
      </p:sp>
      <p:sp>
        <p:nvSpPr>
          <p:cNvPr id="16" name="Content Placeholder 2">
            <a:extLst>
              <a:ext uri="{FF2B5EF4-FFF2-40B4-BE49-F238E27FC236}">
                <a16:creationId xmlns:a16="http://schemas.microsoft.com/office/drawing/2014/main" id="{546ADBB7-8DA7-49DD-97F3-324D7C32F2EB}"/>
              </a:ext>
            </a:extLst>
          </p:cNvPr>
          <p:cNvSpPr txBox="1">
            <a:spLocks/>
          </p:cNvSpPr>
          <p:nvPr/>
        </p:nvSpPr>
        <p:spPr>
          <a:xfrm>
            <a:off x="8119259" y="5662975"/>
            <a:ext cx="5160885"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000" dirty="0">
                <a:ea typeface="+mn-lt"/>
                <a:cs typeface="+mn-lt"/>
              </a:rPr>
              <a:t>MARKUS HAUSER—ORELL FÜSSLI KARTOGRAPHIE AG</a:t>
            </a:r>
            <a:endParaRPr lang="en-US" sz="1000" i="1" dirty="0"/>
          </a:p>
          <a:p>
            <a:endParaRPr lang="en-US" sz="1600" i="1" dirty="0"/>
          </a:p>
        </p:txBody>
      </p:sp>
      <p:sp>
        <p:nvSpPr>
          <p:cNvPr id="19" name="Content Placeholder 2">
            <a:extLst>
              <a:ext uri="{FF2B5EF4-FFF2-40B4-BE49-F238E27FC236}">
                <a16:creationId xmlns:a16="http://schemas.microsoft.com/office/drawing/2014/main" id="{6912E8D2-C1BB-4933-8A28-938F791C690C}"/>
              </a:ext>
            </a:extLst>
          </p:cNvPr>
          <p:cNvSpPr txBox="1">
            <a:spLocks/>
          </p:cNvSpPr>
          <p:nvPr/>
        </p:nvSpPr>
        <p:spPr>
          <a:xfrm>
            <a:off x="4395827" y="5679152"/>
            <a:ext cx="5160885"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000" dirty="0">
                <a:ea typeface="+mn-lt"/>
                <a:cs typeface="+mn-lt"/>
              </a:rPr>
              <a:t>RICK ZEEB, MAGNATERRA CARTOGRAPHIC</a:t>
            </a:r>
            <a:endParaRPr lang="en-US" sz="1000" i="1" dirty="0"/>
          </a:p>
          <a:p>
            <a:endParaRPr lang="en-US" sz="1600" i="1" dirty="0"/>
          </a:p>
        </p:txBody>
      </p:sp>
      <p:sp>
        <p:nvSpPr>
          <p:cNvPr id="20" name="Content Placeholder 2">
            <a:extLst>
              <a:ext uri="{FF2B5EF4-FFF2-40B4-BE49-F238E27FC236}">
                <a16:creationId xmlns:a16="http://schemas.microsoft.com/office/drawing/2014/main" id="{0C49F77A-0B1A-4240-B323-246C2F0C8063}"/>
              </a:ext>
            </a:extLst>
          </p:cNvPr>
          <p:cNvSpPr txBox="1">
            <a:spLocks/>
          </p:cNvSpPr>
          <p:nvPr/>
        </p:nvSpPr>
        <p:spPr>
          <a:xfrm>
            <a:off x="1074098" y="6049055"/>
            <a:ext cx="5160885"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000" cap="all" dirty="0">
                <a:ea typeface="+mn-lt"/>
                <a:cs typeface="+mn-lt"/>
              </a:rPr>
              <a:t>JEFF CLARK — CLARK GEOMATICS</a:t>
            </a:r>
            <a:endParaRPr lang="en-US" sz="1000" i="1" dirty="0">
              <a:ea typeface="+mn-lt"/>
              <a:cs typeface="+mn-lt"/>
            </a:endParaRPr>
          </a:p>
          <a:p>
            <a:br>
              <a:rPr lang="en-US" dirty="0"/>
            </a:br>
            <a:endParaRPr lang="en-US" dirty="0"/>
          </a:p>
          <a:p>
            <a:endParaRPr lang="en-US" sz="1000" dirty="0"/>
          </a:p>
        </p:txBody>
      </p:sp>
      <p:pic>
        <p:nvPicPr>
          <p:cNvPr id="5" name="Picture 4" descr="A close-up of some map&#10;&#10;Description automatically generated with low confidence">
            <a:extLst>
              <a:ext uri="{FF2B5EF4-FFF2-40B4-BE49-F238E27FC236}">
                <a16:creationId xmlns:a16="http://schemas.microsoft.com/office/drawing/2014/main" id="{289E1299-A5C6-3E49-A6BA-F9A010A78855}"/>
              </a:ext>
            </a:extLst>
          </p:cNvPr>
          <p:cNvPicPr>
            <a:picLocks noChangeAspect="1"/>
          </p:cNvPicPr>
          <p:nvPr/>
        </p:nvPicPr>
        <p:blipFill rotWithShape="1">
          <a:blip r:embed="rId3">
            <a:extLst>
              <a:ext uri="{28A0092B-C50C-407E-A947-70E740481C1C}">
                <a14:useLocalDpi xmlns:a14="http://schemas.microsoft.com/office/drawing/2010/main" val="0"/>
              </a:ext>
            </a:extLst>
          </a:blip>
          <a:srcRect l="-123" r="59769"/>
          <a:stretch/>
        </p:blipFill>
        <p:spPr>
          <a:xfrm>
            <a:off x="4525317" y="3549484"/>
            <a:ext cx="2619990" cy="1690753"/>
          </a:xfrm>
          <a:prstGeom prst="rect">
            <a:avLst/>
          </a:prstGeom>
        </p:spPr>
      </p:pic>
      <p:pic>
        <p:nvPicPr>
          <p:cNvPr id="14" name="Picture 13" descr="Map&#10;&#10;Description automatically generated">
            <a:extLst>
              <a:ext uri="{FF2B5EF4-FFF2-40B4-BE49-F238E27FC236}">
                <a16:creationId xmlns:a16="http://schemas.microsoft.com/office/drawing/2014/main" id="{4C34BB85-4791-EA49-B2F0-DFCB963E78B9}"/>
              </a:ext>
            </a:extLst>
          </p:cNvPr>
          <p:cNvPicPr>
            <a:picLocks noChangeAspect="1"/>
          </p:cNvPicPr>
          <p:nvPr/>
        </p:nvPicPr>
        <p:blipFill rotWithShape="1">
          <a:blip r:embed="rId4">
            <a:extLst>
              <a:ext uri="{28A0092B-C50C-407E-A947-70E740481C1C}">
                <a14:useLocalDpi xmlns:a14="http://schemas.microsoft.com/office/drawing/2010/main" val="0"/>
              </a:ext>
            </a:extLst>
          </a:blip>
          <a:srcRect r="68346"/>
          <a:stretch/>
        </p:blipFill>
        <p:spPr>
          <a:xfrm>
            <a:off x="924122" y="3540147"/>
            <a:ext cx="2398628" cy="1683913"/>
          </a:xfrm>
          <a:prstGeom prst="rect">
            <a:avLst/>
          </a:prstGeom>
        </p:spPr>
      </p:pic>
      <p:pic>
        <p:nvPicPr>
          <p:cNvPr id="17" name="Picture 16" descr="Map&#10;&#10;Description automatically generated">
            <a:extLst>
              <a:ext uri="{FF2B5EF4-FFF2-40B4-BE49-F238E27FC236}">
                <a16:creationId xmlns:a16="http://schemas.microsoft.com/office/drawing/2014/main" id="{54B1AD30-0F8A-AE48-908F-308044153D0B}"/>
              </a:ext>
            </a:extLst>
          </p:cNvPr>
          <p:cNvPicPr>
            <a:picLocks noChangeAspect="1"/>
          </p:cNvPicPr>
          <p:nvPr/>
        </p:nvPicPr>
        <p:blipFill rotWithShape="1">
          <a:blip r:embed="rId5">
            <a:extLst>
              <a:ext uri="{28A0092B-C50C-407E-A947-70E740481C1C}">
                <a14:useLocalDpi xmlns:a14="http://schemas.microsoft.com/office/drawing/2010/main" val="0"/>
              </a:ext>
            </a:extLst>
          </a:blip>
          <a:srcRect l="45966" r="19267"/>
          <a:stretch/>
        </p:blipFill>
        <p:spPr>
          <a:xfrm>
            <a:off x="8347874" y="3549484"/>
            <a:ext cx="2619990" cy="1674576"/>
          </a:xfrm>
          <a:prstGeom prst="rect">
            <a:avLst/>
          </a:prstGeom>
        </p:spPr>
      </p:pic>
    </p:spTree>
    <p:extLst>
      <p:ext uri="{BB962C8B-B14F-4D97-AF65-F5344CB8AC3E}">
        <p14:creationId xmlns:p14="http://schemas.microsoft.com/office/powerpoint/2010/main" val="35473156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r>
              <a:rPr lang="en-US" sz="3600"/>
              <a:t>Content Analysis: </a:t>
            </a:r>
            <a:r>
              <a:rPr lang="en-US" sz="3600">
                <a:ea typeface="+mj-lt"/>
                <a:cs typeface="+mj-lt"/>
              </a:rPr>
              <a:t>Thematic Terrain Elements </a:t>
            </a:r>
          </a:p>
        </p:txBody>
      </p:sp>
      <p:sp>
        <p:nvSpPr>
          <p:cNvPr id="6" name="Content Placeholder 2">
            <a:extLst>
              <a:ext uri="{FF2B5EF4-FFF2-40B4-BE49-F238E27FC236}">
                <a16:creationId xmlns:a16="http://schemas.microsoft.com/office/drawing/2014/main" id="{3C09D7AC-F5E7-4C2A-A0FB-5D60DA877597}"/>
              </a:ext>
            </a:extLst>
          </p:cNvPr>
          <p:cNvSpPr>
            <a:spLocks noGrp="1"/>
          </p:cNvSpPr>
          <p:nvPr>
            <p:ph idx="1"/>
          </p:nvPr>
        </p:nvSpPr>
        <p:spPr>
          <a:xfrm>
            <a:off x="-1296623" y="1917990"/>
            <a:ext cx="13431914" cy="2357696"/>
          </a:xfrm>
        </p:spPr>
        <p:txBody>
          <a:bodyPr vert="horz" lIns="0" tIns="45720" rIns="0" bIns="45720" rtlCol="0" anchor="ctr">
            <a:normAutofit/>
          </a:bodyPr>
          <a:lstStyle/>
          <a:p>
            <a:pPr marL="0" indent="0">
              <a:buNone/>
            </a:pPr>
            <a:endParaRPr lang="en-US" sz="1600" dirty="0"/>
          </a:p>
          <a:p>
            <a:r>
              <a:rPr lang="en-US" sz="1600" i="1" dirty="0"/>
              <a:t>                                                     Hypsometric Tinting                                     Landcover                                              Orthographic Imagery</a:t>
            </a:r>
          </a:p>
          <a:p>
            <a:endParaRPr lang="en-US" sz="1600" dirty="0"/>
          </a:p>
          <a:p>
            <a:endParaRPr lang="en-US" sz="1600" dirty="0"/>
          </a:p>
          <a:p>
            <a:endParaRPr lang="en-US" sz="1600" dirty="0"/>
          </a:p>
        </p:txBody>
      </p:sp>
      <p:pic>
        <p:nvPicPr>
          <p:cNvPr id="8" name="Picture 7" descr="Background pattern&#10;&#10;Description automatically generated">
            <a:extLst>
              <a:ext uri="{FF2B5EF4-FFF2-40B4-BE49-F238E27FC236}">
                <a16:creationId xmlns:a16="http://schemas.microsoft.com/office/drawing/2014/main" id="{FB98FA76-48F7-8B4F-A1C9-31CABBD006F1}"/>
              </a:ext>
            </a:extLst>
          </p:cNvPr>
          <p:cNvPicPr>
            <a:picLocks noChangeAspect="1"/>
          </p:cNvPicPr>
          <p:nvPr/>
        </p:nvPicPr>
        <p:blipFill rotWithShape="1">
          <a:blip r:embed="rId3">
            <a:extLst>
              <a:ext uri="{28A0092B-C50C-407E-A947-70E740481C1C}">
                <a14:useLocalDpi xmlns:a14="http://schemas.microsoft.com/office/drawing/2010/main" val="0"/>
              </a:ext>
            </a:extLst>
          </a:blip>
          <a:srcRect l="59670"/>
          <a:stretch/>
        </p:blipFill>
        <p:spPr>
          <a:xfrm>
            <a:off x="8379426" y="3606288"/>
            <a:ext cx="2954758" cy="1628104"/>
          </a:xfrm>
          <a:prstGeom prst="rect">
            <a:avLst/>
          </a:prstGeom>
        </p:spPr>
      </p:pic>
      <p:pic>
        <p:nvPicPr>
          <p:cNvPr id="10" name="Picture 9" descr="A close-up of the flag&#10;&#10;Description automatically generated with low confidence">
            <a:extLst>
              <a:ext uri="{FF2B5EF4-FFF2-40B4-BE49-F238E27FC236}">
                <a16:creationId xmlns:a16="http://schemas.microsoft.com/office/drawing/2014/main" id="{DF5E5219-6FEA-2647-B681-A973196D0A48}"/>
              </a:ext>
            </a:extLst>
          </p:cNvPr>
          <p:cNvPicPr>
            <a:picLocks noChangeAspect="1"/>
          </p:cNvPicPr>
          <p:nvPr/>
        </p:nvPicPr>
        <p:blipFill rotWithShape="1">
          <a:blip r:embed="rId4">
            <a:extLst>
              <a:ext uri="{28A0092B-C50C-407E-A947-70E740481C1C}">
                <a14:useLocalDpi xmlns:a14="http://schemas.microsoft.com/office/drawing/2010/main" val="0"/>
              </a:ext>
            </a:extLst>
          </a:blip>
          <a:srcRect l="64213"/>
          <a:stretch/>
        </p:blipFill>
        <p:spPr>
          <a:xfrm>
            <a:off x="1097280" y="3549548"/>
            <a:ext cx="2954758" cy="1668664"/>
          </a:xfrm>
          <a:prstGeom prst="rect">
            <a:avLst/>
          </a:prstGeom>
        </p:spPr>
      </p:pic>
      <p:pic>
        <p:nvPicPr>
          <p:cNvPr id="12" name="Picture 11" descr="Map&#10;&#10;Description automatically generated">
            <a:extLst>
              <a:ext uri="{FF2B5EF4-FFF2-40B4-BE49-F238E27FC236}">
                <a16:creationId xmlns:a16="http://schemas.microsoft.com/office/drawing/2014/main" id="{10793F0D-9A8C-C04C-811C-F3D0D61B5C94}"/>
              </a:ext>
            </a:extLst>
          </p:cNvPr>
          <p:cNvPicPr>
            <a:picLocks noChangeAspect="1"/>
          </p:cNvPicPr>
          <p:nvPr/>
        </p:nvPicPr>
        <p:blipFill rotWithShape="1">
          <a:blip r:embed="rId5">
            <a:extLst>
              <a:ext uri="{28A0092B-C50C-407E-A947-70E740481C1C}">
                <a14:useLocalDpi xmlns:a14="http://schemas.microsoft.com/office/drawing/2010/main" val="0"/>
              </a:ext>
            </a:extLst>
          </a:blip>
          <a:srcRect l="61159"/>
          <a:stretch/>
        </p:blipFill>
        <p:spPr>
          <a:xfrm>
            <a:off x="4738353" y="3598415"/>
            <a:ext cx="2954758" cy="1635977"/>
          </a:xfrm>
          <a:prstGeom prst="rect">
            <a:avLst/>
          </a:prstGeom>
        </p:spPr>
      </p:pic>
      <p:sp>
        <p:nvSpPr>
          <p:cNvPr id="13" name="Content Placeholder 2">
            <a:extLst>
              <a:ext uri="{FF2B5EF4-FFF2-40B4-BE49-F238E27FC236}">
                <a16:creationId xmlns:a16="http://schemas.microsoft.com/office/drawing/2014/main" id="{4DE6F490-B251-2F4A-8314-75792F5939E2}"/>
              </a:ext>
            </a:extLst>
          </p:cNvPr>
          <p:cNvSpPr txBox="1">
            <a:spLocks/>
          </p:cNvSpPr>
          <p:nvPr/>
        </p:nvSpPr>
        <p:spPr>
          <a:xfrm>
            <a:off x="9151238" y="5662975"/>
            <a:ext cx="5160885"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000" dirty="0">
                <a:ea typeface="+mn-lt"/>
                <a:cs typeface="+mn-lt"/>
              </a:rPr>
              <a:t>JOHN NELSON -ESRI</a:t>
            </a:r>
            <a:endParaRPr lang="en-US" sz="1000" i="1" dirty="0"/>
          </a:p>
          <a:p>
            <a:endParaRPr lang="en-US" sz="1600" i="1" dirty="0"/>
          </a:p>
        </p:txBody>
      </p:sp>
      <p:sp>
        <p:nvSpPr>
          <p:cNvPr id="14" name="Content Placeholder 2">
            <a:extLst>
              <a:ext uri="{FF2B5EF4-FFF2-40B4-BE49-F238E27FC236}">
                <a16:creationId xmlns:a16="http://schemas.microsoft.com/office/drawing/2014/main" id="{A6EE990F-E23F-F747-B12F-EC1F8755DCE2}"/>
              </a:ext>
            </a:extLst>
          </p:cNvPr>
          <p:cNvSpPr txBox="1">
            <a:spLocks/>
          </p:cNvSpPr>
          <p:nvPr/>
        </p:nvSpPr>
        <p:spPr>
          <a:xfrm>
            <a:off x="5112668" y="5662975"/>
            <a:ext cx="5160885"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sz="1000" dirty="0">
                <a:ea typeface="+mn-lt"/>
                <a:cs typeface="+mn-lt"/>
              </a:rPr>
              <a:t>EVAN APPLEGATE – RADIANT MAPS</a:t>
            </a:r>
            <a:endParaRPr lang="en-US" sz="1000" i="1" dirty="0"/>
          </a:p>
          <a:p>
            <a:endParaRPr lang="en-US" sz="1600" i="1" dirty="0"/>
          </a:p>
        </p:txBody>
      </p:sp>
      <p:sp>
        <p:nvSpPr>
          <p:cNvPr id="15" name="Content Placeholder 2">
            <a:extLst>
              <a:ext uri="{FF2B5EF4-FFF2-40B4-BE49-F238E27FC236}">
                <a16:creationId xmlns:a16="http://schemas.microsoft.com/office/drawing/2014/main" id="{9E00F3EB-CBCE-A24B-ADE9-C70935E76F7C}"/>
              </a:ext>
            </a:extLst>
          </p:cNvPr>
          <p:cNvSpPr txBox="1">
            <a:spLocks/>
          </p:cNvSpPr>
          <p:nvPr/>
        </p:nvSpPr>
        <p:spPr>
          <a:xfrm>
            <a:off x="1471595" y="6008340"/>
            <a:ext cx="5160885"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None/>
            </a:pPr>
            <a:r>
              <a:rPr lang="en-US" sz="1000" cap="all" dirty="0">
                <a:ea typeface="+mn-lt"/>
                <a:cs typeface="+mn-lt"/>
              </a:rPr>
              <a:t>Aaron Taveras - ANAGRAM</a:t>
            </a:r>
            <a:endParaRPr lang="en-US" sz="1000" i="1" dirty="0">
              <a:ea typeface="+mn-lt"/>
              <a:cs typeface="+mn-lt"/>
            </a:endParaRPr>
          </a:p>
          <a:p>
            <a:br>
              <a:rPr lang="en-US" dirty="0"/>
            </a:br>
            <a:endParaRPr lang="en-US" dirty="0"/>
          </a:p>
          <a:p>
            <a:endParaRPr lang="en-US" sz="1000" dirty="0"/>
          </a:p>
        </p:txBody>
      </p:sp>
    </p:spTree>
    <p:extLst>
      <p:ext uri="{BB962C8B-B14F-4D97-AF65-F5344CB8AC3E}">
        <p14:creationId xmlns:p14="http://schemas.microsoft.com/office/powerpoint/2010/main" val="3157571857"/>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E4B5A-2EE3-4B28-A0BE-58796EB217F1}"/>
              </a:ext>
            </a:extLst>
          </p:cNvPr>
          <p:cNvSpPr>
            <a:spLocks noGrp="1"/>
          </p:cNvSpPr>
          <p:nvPr>
            <p:ph type="title"/>
          </p:nvPr>
        </p:nvSpPr>
        <p:spPr/>
        <p:txBody>
          <a:bodyPr anchor="ctr">
            <a:normAutofit/>
          </a:bodyPr>
          <a:lstStyle/>
          <a:p>
            <a:br>
              <a:rPr lang="en-US" sz="3600"/>
            </a:br>
            <a:r>
              <a:rPr lang="en-US" sz="3600"/>
              <a:t>Research Objective</a:t>
            </a:r>
          </a:p>
        </p:txBody>
      </p:sp>
      <p:sp>
        <p:nvSpPr>
          <p:cNvPr id="3" name="Content Placeholder 2">
            <a:extLst>
              <a:ext uri="{FF2B5EF4-FFF2-40B4-BE49-F238E27FC236}">
                <a16:creationId xmlns:a16="http://schemas.microsoft.com/office/drawing/2014/main" id="{28AF45B3-5CDA-46E2-A025-E41C634AE5A4}"/>
              </a:ext>
            </a:extLst>
          </p:cNvPr>
          <p:cNvSpPr>
            <a:spLocks noGrp="1"/>
          </p:cNvSpPr>
          <p:nvPr>
            <p:ph idx="1"/>
          </p:nvPr>
        </p:nvSpPr>
        <p:spPr>
          <a:xfrm>
            <a:off x="1180914" y="2024567"/>
            <a:ext cx="10058400" cy="2357696"/>
          </a:xfrm>
        </p:spPr>
        <p:txBody>
          <a:bodyPr vert="horz" lIns="0" tIns="45720" rIns="0" bIns="45720" rtlCol="0" anchor="ctr">
            <a:normAutofit/>
          </a:bodyPr>
          <a:lstStyle/>
          <a:p>
            <a:pPr marL="0" indent="0">
              <a:buNone/>
            </a:pPr>
            <a:endParaRPr lang="en-US"/>
          </a:p>
          <a:p>
            <a:endParaRPr lang="en-US"/>
          </a:p>
        </p:txBody>
      </p:sp>
      <p:sp>
        <p:nvSpPr>
          <p:cNvPr id="5" name="Content Placeholder 2">
            <a:extLst>
              <a:ext uri="{FF2B5EF4-FFF2-40B4-BE49-F238E27FC236}">
                <a16:creationId xmlns:a16="http://schemas.microsoft.com/office/drawing/2014/main" id="{1AAF8DA3-BFA8-4037-B9CE-30D7A40B7314}"/>
              </a:ext>
            </a:extLst>
          </p:cNvPr>
          <p:cNvSpPr txBox="1">
            <a:spLocks/>
          </p:cNvSpPr>
          <p:nvPr/>
        </p:nvSpPr>
        <p:spPr>
          <a:xfrm>
            <a:off x="1333314" y="2176967"/>
            <a:ext cx="10058400" cy="2357696"/>
          </a:xfrm>
          <a:prstGeom prst="rect">
            <a:avLst/>
          </a:prstGeom>
        </p:spPr>
        <p:txBody>
          <a:bodyPr vert="horz" lIns="0" tIns="45720" rIns="0" bIns="45720" rtlCol="0" anchor="ctr">
            <a:normAutofit/>
          </a:bodyPr>
          <a:lstStyle>
            <a:lvl1pPr marL="91440" indent="-91440" algn="l" defTabSz="914400" rtl="0" eaLnBrk="1" latinLnBrk="0" hangingPunct="1">
              <a:lnSpc>
                <a:spcPct val="120000"/>
              </a:lnSpc>
              <a:spcBef>
                <a:spcPts val="1200"/>
              </a:spcBef>
              <a:spcAft>
                <a:spcPts val="200"/>
              </a:spcAft>
              <a:buClr>
                <a:schemeClr val="accent1"/>
              </a:buClr>
              <a:buSzPct val="100000"/>
              <a:buFont typeface="Calibri" panose="020F0502020204030204" pitchFamily="34" charset="0"/>
              <a:buChar char=" "/>
              <a:defRPr sz="18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20000"/>
              </a:lnSpc>
              <a:spcBef>
                <a:spcPts val="200"/>
              </a:spcBef>
              <a:spcAft>
                <a:spcPts val="400"/>
              </a:spcAft>
              <a:buClrTx/>
              <a:buFont typeface="Calibri" pitchFamily="34" charset="0"/>
              <a:buChar char="◦"/>
              <a:defRPr sz="16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20000"/>
              </a:lnSpc>
              <a:spcBef>
                <a:spcPts val="200"/>
              </a:spcBef>
              <a:spcAft>
                <a:spcPts val="400"/>
              </a:spcAft>
              <a:buClrTx/>
              <a:buFont typeface="Calibri" pitchFamily="34" charset="0"/>
              <a:buChar char="◦"/>
              <a:defRPr sz="12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dirty="0">
                <a:ea typeface="+mn-lt"/>
                <a:cs typeface="+mn-lt"/>
              </a:rPr>
              <a:t>RQ1</a:t>
            </a:r>
            <a:r>
              <a:rPr lang="en-US" dirty="0">
                <a:ea typeface="+mn-lt"/>
                <a:cs typeface="+mn-lt"/>
              </a:rPr>
              <a:t>: How do </a:t>
            </a:r>
            <a:r>
              <a:rPr lang="en-US" b="1" dirty="0">
                <a:solidFill>
                  <a:schemeClr val="tx1"/>
                </a:solidFill>
                <a:ea typeface="+mn-lt"/>
                <a:cs typeface="+mn-lt"/>
              </a:rPr>
              <a:t>manual </a:t>
            </a:r>
            <a:r>
              <a:rPr lang="en-US" dirty="0">
                <a:ea typeface="+mn-lt"/>
                <a:cs typeface="+mn-lt"/>
              </a:rPr>
              <a:t>and </a:t>
            </a:r>
            <a:r>
              <a:rPr lang="en-US" b="1" dirty="0">
                <a:solidFill>
                  <a:schemeClr val="tx1"/>
                </a:solidFill>
                <a:ea typeface="+mn-lt"/>
                <a:cs typeface="+mn-lt"/>
              </a:rPr>
              <a:t>analytical </a:t>
            </a:r>
            <a:r>
              <a:rPr lang="en-US" dirty="0">
                <a:ea typeface="+mn-lt"/>
                <a:cs typeface="+mn-lt"/>
              </a:rPr>
              <a:t>shaded relief techniques influence </a:t>
            </a:r>
            <a:r>
              <a:rPr lang="en-US" b="1" dirty="0">
                <a:solidFill>
                  <a:srgbClr val="0070C0"/>
                </a:solidFill>
                <a:ea typeface="+mn-lt"/>
                <a:cs typeface="+mn-lt"/>
              </a:rPr>
              <a:t>landform clarity</a:t>
            </a:r>
            <a:r>
              <a:rPr lang="en-US" dirty="0">
                <a:ea typeface="+mn-lt"/>
                <a:cs typeface="+mn-lt"/>
              </a:rPr>
              <a:t> in terrain maps that incorporate </a:t>
            </a:r>
            <a:r>
              <a:rPr lang="en-US" dirty="0">
                <a:solidFill>
                  <a:schemeClr val="tx1"/>
                </a:solidFill>
                <a:ea typeface="+mn-lt"/>
                <a:cs typeface="+mn-lt"/>
              </a:rPr>
              <a:t>hypsometric tinting, landcover, and orthoimagery</a:t>
            </a:r>
            <a:r>
              <a:rPr lang="en-US" dirty="0">
                <a:ea typeface="+mn-lt"/>
                <a:cs typeface="+mn-lt"/>
              </a:rPr>
              <a:t>? </a:t>
            </a:r>
            <a:endParaRPr lang="en-US" dirty="0"/>
          </a:p>
          <a:p>
            <a:r>
              <a:rPr lang="en-US" b="1" dirty="0">
                <a:ea typeface="+mn-lt"/>
                <a:cs typeface="+mn-lt"/>
              </a:rPr>
              <a:t>RQ2</a:t>
            </a:r>
            <a:r>
              <a:rPr lang="en-US" dirty="0">
                <a:ea typeface="+mn-lt"/>
                <a:cs typeface="+mn-lt"/>
              </a:rPr>
              <a:t>: How do </a:t>
            </a:r>
            <a:r>
              <a:rPr lang="en-US" b="1" dirty="0">
                <a:solidFill>
                  <a:schemeClr val="tx1"/>
                </a:solidFill>
                <a:ea typeface="+mn-lt"/>
                <a:cs typeface="+mn-lt"/>
              </a:rPr>
              <a:t>manual </a:t>
            </a:r>
            <a:r>
              <a:rPr lang="en-US" dirty="0">
                <a:solidFill>
                  <a:schemeClr val="tx1"/>
                </a:solidFill>
                <a:ea typeface="+mn-lt"/>
                <a:cs typeface="+mn-lt"/>
              </a:rPr>
              <a:t>and </a:t>
            </a:r>
            <a:r>
              <a:rPr lang="en-US" b="1" dirty="0">
                <a:solidFill>
                  <a:schemeClr val="tx1"/>
                </a:solidFill>
                <a:ea typeface="+mn-lt"/>
                <a:cs typeface="+mn-lt"/>
              </a:rPr>
              <a:t>analytical</a:t>
            </a:r>
            <a:r>
              <a:rPr lang="en-US" dirty="0">
                <a:ea typeface="+mn-lt"/>
                <a:cs typeface="+mn-lt"/>
              </a:rPr>
              <a:t> shaded relief techniques influence </a:t>
            </a:r>
            <a:r>
              <a:rPr lang="en-US" b="1" dirty="0">
                <a:solidFill>
                  <a:srgbClr val="F78383"/>
                </a:solidFill>
                <a:ea typeface="+mn-lt"/>
                <a:cs typeface="+mn-lt"/>
              </a:rPr>
              <a:t>aesthetic preference</a:t>
            </a:r>
            <a:r>
              <a:rPr lang="en-US" dirty="0">
                <a:ea typeface="+mn-lt"/>
                <a:cs typeface="+mn-lt"/>
              </a:rPr>
              <a:t> in terrain maps that incorporate hypsometric tinting, landcover, and orthoimagery? </a:t>
            </a:r>
            <a:endParaRPr lang="en-US" dirty="0"/>
          </a:p>
          <a:p>
            <a:endParaRPr lang="en-US" dirty="0"/>
          </a:p>
          <a:p>
            <a:endParaRPr lang="en-US" dirty="0"/>
          </a:p>
        </p:txBody>
      </p:sp>
    </p:spTree>
    <p:extLst>
      <p:ext uri="{BB962C8B-B14F-4D97-AF65-F5344CB8AC3E}">
        <p14:creationId xmlns:p14="http://schemas.microsoft.com/office/powerpoint/2010/main" val="205118551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Bembo"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Nova Light"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2202</Words>
  <Application>Microsoft Macintosh PowerPoint</Application>
  <PresentationFormat>Widescreen</PresentationFormat>
  <Paragraphs>292</Paragraphs>
  <Slides>26</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Abadi</vt:lpstr>
      <vt:lpstr>Arial</vt:lpstr>
      <vt:lpstr>Arial Black</vt:lpstr>
      <vt:lpstr>Arial Nova Light</vt:lpstr>
      <vt:lpstr>Bembo</vt:lpstr>
      <vt:lpstr>Calibri</vt:lpstr>
      <vt:lpstr>Courier New</vt:lpstr>
      <vt:lpstr>Open Sans</vt:lpstr>
      <vt:lpstr>RetrospectVTI</vt:lpstr>
      <vt:lpstr> That’s a Relief: Assessing Landform Clarity and Aesthetic Preference in Terrain Maps </vt:lpstr>
      <vt:lpstr> Introduction: </vt:lpstr>
      <vt:lpstr> Introduction: </vt:lpstr>
      <vt:lpstr> Content Analysis: Atlas of Design Vol 4 and 5</vt:lpstr>
      <vt:lpstr>Content Analysis: NACIS Student Award Winning Maps</vt:lpstr>
      <vt:lpstr>Content Analysis:</vt:lpstr>
      <vt:lpstr>Content Analysis: Shaded Relief</vt:lpstr>
      <vt:lpstr>Content Analysis: Thematic Terrain Elements </vt:lpstr>
      <vt:lpstr> Research Objective</vt:lpstr>
      <vt:lpstr> Methodology</vt:lpstr>
      <vt:lpstr> Stimuli Design</vt:lpstr>
      <vt:lpstr> Shaded Relief</vt:lpstr>
      <vt:lpstr>Blender</vt:lpstr>
      <vt:lpstr> Thematic Terrain Elements </vt:lpstr>
      <vt:lpstr> Terrain Maps </vt:lpstr>
      <vt:lpstr> Terrain Maps </vt:lpstr>
      <vt:lpstr>PowerPoint Presentation</vt:lpstr>
      <vt:lpstr>Part 1: Landform Rating Task </vt:lpstr>
      <vt:lpstr>Part 2: Aesthetic Rating Task</vt:lpstr>
      <vt:lpstr> Results: Pilot Study</vt:lpstr>
      <vt:lpstr> Results: Pilot Study</vt:lpstr>
      <vt:lpstr> Methodology: Participants and Collection</vt:lpstr>
      <vt:lpstr> Limitations and Future Research</vt:lpstr>
      <vt:lpstr> Conclusion</vt:lpstr>
      <vt:lpstr>   Thank you!  Any feedback is greatly appreciated!  Project funded by Dr. Carolyn Fish</vt:lpstr>
      <vt:lpstr> Methodology: Procedure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Nathaniel Douglass</cp:lastModifiedBy>
  <cp:revision>1</cp:revision>
  <dcterms:created xsi:type="dcterms:W3CDTF">2021-04-05T16:11:38Z</dcterms:created>
  <dcterms:modified xsi:type="dcterms:W3CDTF">2021-04-10T07:13:59Z</dcterms:modified>
</cp:coreProperties>
</file>