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58" r:id="rId6"/>
    <p:sldId id="259" r:id="rId7"/>
    <p:sldId id="260" r:id="rId8"/>
    <p:sldId id="261"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3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D8A4B-2276-4975-B624-F71418EDBCE9}" type="doc">
      <dgm:prSet loTypeId="urn:microsoft.com/office/officeart/2008/layout/AlternatingHexagons" loCatId="list" qsTypeId="urn:microsoft.com/office/officeart/2005/8/quickstyle/simple4" qsCatId="simple" csTypeId="urn:microsoft.com/office/officeart/2005/8/colors/colorful1" csCatId="colorful" phldr="1"/>
      <dgm:spPr/>
      <dgm:t>
        <a:bodyPr/>
        <a:lstStyle/>
        <a:p>
          <a:endParaRPr lang="en-US"/>
        </a:p>
      </dgm:t>
    </dgm:pt>
    <dgm:pt modelId="{665614E9-9075-4732-9A96-5D7BF9E33FDC}">
      <dgm:prSet custT="1"/>
      <dgm:spPr/>
      <dgm:t>
        <a:bodyPr/>
        <a:lstStyle/>
        <a:p>
          <a:r>
            <a:rPr lang="en-GB" sz="1200" dirty="0"/>
            <a:t>Quorum Sensing</a:t>
          </a:r>
          <a:endParaRPr lang="en-US" sz="1200" dirty="0"/>
        </a:p>
      </dgm:t>
    </dgm:pt>
    <dgm:pt modelId="{BB1A1F9B-772D-4BA6-9B7A-54550BEC2A21}" type="parTrans" cxnId="{8AF596AB-4962-431E-A9AB-ACF328F08FFB}">
      <dgm:prSet/>
      <dgm:spPr/>
      <dgm:t>
        <a:bodyPr/>
        <a:lstStyle/>
        <a:p>
          <a:endParaRPr lang="en-US"/>
        </a:p>
      </dgm:t>
    </dgm:pt>
    <dgm:pt modelId="{FCE975EF-23A6-42B6-82FA-1926C0811BF9}" type="sibTrans" cxnId="{8AF596AB-4962-431E-A9AB-ACF328F08FFB}">
      <dgm:prSet/>
      <dgm:spPr/>
      <dgm:t>
        <a:bodyPr/>
        <a:lstStyle/>
        <a:p>
          <a:endParaRPr lang="en-US" dirty="0"/>
        </a:p>
      </dgm:t>
    </dgm:pt>
    <dgm:pt modelId="{82CB9145-8B81-4123-B98E-AC59E0191859}">
      <dgm:prSet custT="1"/>
      <dgm:spPr/>
      <dgm:t>
        <a:bodyPr/>
        <a:lstStyle/>
        <a:p>
          <a:r>
            <a:rPr lang="en-GB" sz="1200" dirty="0"/>
            <a:t>Biofilms</a:t>
          </a:r>
          <a:endParaRPr lang="en-US" sz="1200" dirty="0"/>
        </a:p>
      </dgm:t>
    </dgm:pt>
    <dgm:pt modelId="{1CEEC362-D968-4298-8E71-7F5CAD1F5FAE}" type="parTrans" cxnId="{1ED93233-EDEE-4527-BCF0-02240CD4D912}">
      <dgm:prSet/>
      <dgm:spPr/>
      <dgm:t>
        <a:bodyPr/>
        <a:lstStyle/>
        <a:p>
          <a:endParaRPr lang="en-US"/>
        </a:p>
      </dgm:t>
    </dgm:pt>
    <dgm:pt modelId="{82B119D5-A183-4D9F-9E3F-C9B4A89818E8}" type="sibTrans" cxnId="{1ED93233-EDEE-4527-BCF0-02240CD4D912}">
      <dgm:prSet/>
      <dgm:spPr/>
      <dgm:t>
        <a:bodyPr/>
        <a:lstStyle/>
        <a:p>
          <a:endParaRPr lang="en-US"/>
        </a:p>
      </dgm:t>
    </dgm:pt>
    <dgm:pt modelId="{02AB31B3-C045-4052-B2FF-5780ECFBF882}">
      <dgm:prSet custT="1"/>
      <dgm:spPr/>
      <dgm:t>
        <a:bodyPr/>
        <a:lstStyle/>
        <a:p>
          <a:r>
            <a:rPr lang="en-US" sz="1200" dirty="0"/>
            <a:t>Cannibalism</a:t>
          </a:r>
        </a:p>
      </dgm:t>
    </dgm:pt>
    <dgm:pt modelId="{9C3465D8-C04D-41B1-AAC8-0618D9150B2E}" type="parTrans" cxnId="{1E3FD33D-6060-4B07-B381-8EEAFA37AE55}">
      <dgm:prSet/>
      <dgm:spPr/>
      <dgm:t>
        <a:bodyPr/>
        <a:lstStyle/>
        <a:p>
          <a:endParaRPr lang="it-IT"/>
        </a:p>
      </dgm:t>
    </dgm:pt>
    <dgm:pt modelId="{C4C34F1C-62BD-402E-8D96-9F5CA3B9BFA8}" type="sibTrans" cxnId="{1E3FD33D-6060-4B07-B381-8EEAFA37AE55}">
      <dgm:prSet/>
      <dgm:spPr/>
      <dgm:t>
        <a:bodyPr/>
        <a:lstStyle/>
        <a:p>
          <a:endParaRPr lang="it-IT"/>
        </a:p>
      </dgm:t>
    </dgm:pt>
    <dgm:pt modelId="{ED2C3550-C801-4D54-A554-3C2D97A417B4}">
      <dgm:prSet custT="1"/>
      <dgm:spPr/>
      <dgm:t>
        <a:bodyPr/>
        <a:lstStyle/>
        <a:p>
          <a:r>
            <a:rPr lang="en-US" sz="1200" dirty="0"/>
            <a:t>Altruism</a:t>
          </a:r>
        </a:p>
      </dgm:t>
    </dgm:pt>
    <dgm:pt modelId="{73A81D75-6BC5-4B39-B755-4967619BB34B}" type="parTrans" cxnId="{F0D43B8F-498B-49BB-9238-EE6510AB125E}">
      <dgm:prSet/>
      <dgm:spPr/>
      <dgm:t>
        <a:bodyPr/>
        <a:lstStyle/>
        <a:p>
          <a:endParaRPr lang="it-IT"/>
        </a:p>
      </dgm:t>
    </dgm:pt>
    <dgm:pt modelId="{251B8366-2B82-4BC4-841C-97DB987A6291}" type="sibTrans" cxnId="{F0D43B8F-498B-49BB-9238-EE6510AB125E}">
      <dgm:prSet/>
      <dgm:spPr/>
      <dgm:t>
        <a:bodyPr/>
        <a:lstStyle/>
        <a:p>
          <a:endParaRPr lang="it-IT"/>
        </a:p>
      </dgm:t>
    </dgm:pt>
    <dgm:pt modelId="{C5E18043-BF34-41F6-89D4-C60A65F7C59C}" type="pres">
      <dgm:prSet presAssocID="{AA5D8A4B-2276-4975-B624-F71418EDBCE9}" presName="Name0" presStyleCnt="0">
        <dgm:presLayoutVars>
          <dgm:chMax/>
          <dgm:chPref/>
          <dgm:dir/>
          <dgm:animLvl val="lvl"/>
        </dgm:presLayoutVars>
      </dgm:prSet>
      <dgm:spPr/>
    </dgm:pt>
    <dgm:pt modelId="{BDCC54A7-FCC5-422B-A369-67E3DAE5E194}" type="pres">
      <dgm:prSet presAssocID="{665614E9-9075-4732-9A96-5D7BF9E33FDC}" presName="composite" presStyleCnt="0"/>
      <dgm:spPr/>
    </dgm:pt>
    <dgm:pt modelId="{7C4900F8-3C45-4BFF-A158-E42634C30050}" type="pres">
      <dgm:prSet presAssocID="{665614E9-9075-4732-9A96-5D7BF9E33FDC}" presName="Parent1" presStyleLbl="node1" presStyleIdx="0" presStyleCnt="8">
        <dgm:presLayoutVars>
          <dgm:chMax val="1"/>
          <dgm:chPref val="1"/>
          <dgm:bulletEnabled val="1"/>
        </dgm:presLayoutVars>
      </dgm:prSet>
      <dgm:spPr/>
    </dgm:pt>
    <dgm:pt modelId="{8EC9C184-EA0F-4377-B914-9AA26E8C72AC}" type="pres">
      <dgm:prSet presAssocID="{665614E9-9075-4732-9A96-5D7BF9E33FDC}" presName="Childtext1" presStyleLbl="revTx" presStyleIdx="0" presStyleCnt="4">
        <dgm:presLayoutVars>
          <dgm:chMax val="0"/>
          <dgm:chPref val="0"/>
          <dgm:bulletEnabled val="1"/>
        </dgm:presLayoutVars>
      </dgm:prSet>
      <dgm:spPr/>
    </dgm:pt>
    <dgm:pt modelId="{888125E2-32B8-457B-ADF3-7BF68059DF77}" type="pres">
      <dgm:prSet presAssocID="{665614E9-9075-4732-9A96-5D7BF9E33FDC}" presName="BalanceSpacing" presStyleCnt="0"/>
      <dgm:spPr/>
    </dgm:pt>
    <dgm:pt modelId="{4A874A64-DC4E-4137-AC76-5811F99CCB14}" type="pres">
      <dgm:prSet presAssocID="{665614E9-9075-4732-9A96-5D7BF9E33FDC}" presName="BalanceSpacing1" presStyleCnt="0"/>
      <dgm:spPr/>
    </dgm:pt>
    <dgm:pt modelId="{6A3FAD5D-BCBD-40EB-90C1-3B6EB9088A53}" type="pres">
      <dgm:prSet presAssocID="{FCE975EF-23A6-42B6-82FA-1926C0811BF9}" presName="Accent1Text" presStyleLbl="node1" presStyleIdx="1" presStyleCnt="8" custLinFactNeighborY="0"/>
      <dgm:spPr/>
    </dgm:pt>
    <dgm:pt modelId="{F0B53D4B-0350-4398-B32D-8EE4D6BD51D0}" type="pres">
      <dgm:prSet presAssocID="{FCE975EF-23A6-42B6-82FA-1926C0811BF9}" presName="spaceBetweenRectangles" presStyleCnt="0"/>
      <dgm:spPr/>
    </dgm:pt>
    <dgm:pt modelId="{1B2B46DB-C947-4C90-A036-55806898C1FD}" type="pres">
      <dgm:prSet presAssocID="{82CB9145-8B81-4123-B98E-AC59E0191859}" presName="composite" presStyleCnt="0"/>
      <dgm:spPr/>
    </dgm:pt>
    <dgm:pt modelId="{63549845-38CD-4895-B5FD-06BB5D3D63B7}" type="pres">
      <dgm:prSet presAssocID="{82CB9145-8B81-4123-B98E-AC59E0191859}" presName="Parent1" presStyleLbl="node1" presStyleIdx="2" presStyleCnt="8" custLinFactNeighborY="0">
        <dgm:presLayoutVars>
          <dgm:chMax val="1"/>
          <dgm:chPref val="1"/>
          <dgm:bulletEnabled val="1"/>
        </dgm:presLayoutVars>
      </dgm:prSet>
      <dgm:spPr/>
    </dgm:pt>
    <dgm:pt modelId="{376EB90A-4088-4B41-9463-E348741B716E}" type="pres">
      <dgm:prSet presAssocID="{82CB9145-8B81-4123-B98E-AC59E0191859}" presName="Childtext1" presStyleLbl="revTx" presStyleIdx="1" presStyleCnt="4">
        <dgm:presLayoutVars>
          <dgm:chMax val="0"/>
          <dgm:chPref val="0"/>
          <dgm:bulletEnabled val="1"/>
        </dgm:presLayoutVars>
      </dgm:prSet>
      <dgm:spPr/>
    </dgm:pt>
    <dgm:pt modelId="{1FF3CE07-2434-4E48-B6B5-BF804BEFD43D}" type="pres">
      <dgm:prSet presAssocID="{82CB9145-8B81-4123-B98E-AC59E0191859}" presName="BalanceSpacing" presStyleCnt="0"/>
      <dgm:spPr/>
    </dgm:pt>
    <dgm:pt modelId="{13A46420-B878-43C0-B915-91053E09664A}" type="pres">
      <dgm:prSet presAssocID="{82CB9145-8B81-4123-B98E-AC59E0191859}" presName="BalanceSpacing1" presStyleCnt="0"/>
      <dgm:spPr/>
    </dgm:pt>
    <dgm:pt modelId="{7C5E8778-4704-401E-A791-7D343E336C28}" type="pres">
      <dgm:prSet presAssocID="{82B119D5-A183-4D9F-9E3F-C9B4A89818E8}" presName="Accent1Text" presStyleLbl="node1" presStyleIdx="3" presStyleCnt="8"/>
      <dgm:spPr/>
    </dgm:pt>
    <dgm:pt modelId="{6DED8C54-C3E7-47A2-A2A1-6584B5F32B32}" type="pres">
      <dgm:prSet presAssocID="{82B119D5-A183-4D9F-9E3F-C9B4A89818E8}" presName="spaceBetweenRectangles" presStyleCnt="0"/>
      <dgm:spPr/>
    </dgm:pt>
    <dgm:pt modelId="{6BF3394C-ECA1-4265-9291-4B69CA1BEC45}" type="pres">
      <dgm:prSet presAssocID="{ED2C3550-C801-4D54-A554-3C2D97A417B4}" presName="composite" presStyleCnt="0"/>
      <dgm:spPr/>
    </dgm:pt>
    <dgm:pt modelId="{FC44C2A4-69A8-4E20-A2B0-2DC4D21A44FB}" type="pres">
      <dgm:prSet presAssocID="{ED2C3550-C801-4D54-A554-3C2D97A417B4}" presName="Parent1" presStyleLbl="node1" presStyleIdx="4" presStyleCnt="8">
        <dgm:presLayoutVars>
          <dgm:chMax val="1"/>
          <dgm:chPref val="1"/>
          <dgm:bulletEnabled val="1"/>
        </dgm:presLayoutVars>
      </dgm:prSet>
      <dgm:spPr/>
    </dgm:pt>
    <dgm:pt modelId="{24E76338-C414-44A4-B94D-A569C0501AF4}" type="pres">
      <dgm:prSet presAssocID="{ED2C3550-C801-4D54-A554-3C2D97A417B4}" presName="Childtext1" presStyleLbl="revTx" presStyleIdx="2" presStyleCnt="4">
        <dgm:presLayoutVars>
          <dgm:chMax val="0"/>
          <dgm:chPref val="0"/>
          <dgm:bulletEnabled val="1"/>
        </dgm:presLayoutVars>
      </dgm:prSet>
      <dgm:spPr/>
    </dgm:pt>
    <dgm:pt modelId="{50CCCA74-B390-4CDE-84E3-DCA7783EFA8D}" type="pres">
      <dgm:prSet presAssocID="{ED2C3550-C801-4D54-A554-3C2D97A417B4}" presName="BalanceSpacing" presStyleCnt="0"/>
      <dgm:spPr/>
    </dgm:pt>
    <dgm:pt modelId="{3E57FE0D-8C31-4729-8226-AD67EE0BE8B0}" type="pres">
      <dgm:prSet presAssocID="{ED2C3550-C801-4D54-A554-3C2D97A417B4}" presName="BalanceSpacing1" presStyleCnt="0"/>
      <dgm:spPr/>
    </dgm:pt>
    <dgm:pt modelId="{87563AE6-68E5-454A-8850-A6CE9716FA5F}" type="pres">
      <dgm:prSet presAssocID="{251B8366-2B82-4BC4-841C-97DB987A6291}" presName="Accent1Text" presStyleLbl="node1" presStyleIdx="5" presStyleCnt="8"/>
      <dgm:spPr/>
    </dgm:pt>
    <dgm:pt modelId="{7185CA39-271D-42DC-BAE0-4662DC0AF97E}" type="pres">
      <dgm:prSet presAssocID="{251B8366-2B82-4BC4-841C-97DB987A6291}" presName="spaceBetweenRectangles" presStyleCnt="0"/>
      <dgm:spPr/>
    </dgm:pt>
    <dgm:pt modelId="{13F1FE54-1C7E-4AAD-8C98-DF2DE49E311F}" type="pres">
      <dgm:prSet presAssocID="{02AB31B3-C045-4052-B2FF-5780ECFBF882}" presName="composite" presStyleCnt="0"/>
      <dgm:spPr/>
    </dgm:pt>
    <dgm:pt modelId="{F339A43E-1836-4289-8D6E-1791BA45072A}" type="pres">
      <dgm:prSet presAssocID="{02AB31B3-C045-4052-B2FF-5780ECFBF882}" presName="Parent1" presStyleLbl="node1" presStyleIdx="6" presStyleCnt="8">
        <dgm:presLayoutVars>
          <dgm:chMax val="1"/>
          <dgm:chPref val="1"/>
          <dgm:bulletEnabled val="1"/>
        </dgm:presLayoutVars>
      </dgm:prSet>
      <dgm:spPr/>
    </dgm:pt>
    <dgm:pt modelId="{D2708BEA-2978-42D4-A099-ADD45DB5E4E5}" type="pres">
      <dgm:prSet presAssocID="{02AB31B3-C045-4052-B2FF-5780ECFBF882}" presName="Childtext1" presStyleLbl="revTx" presStyleIdx="3" presStyleCnt="4">
        <dgm:presLayoutVars>
          <dgm:chMax val="0"/>
          <dgm:chPref val="0"/>
          <dgm:bulletEnabled val="1"/>
        </dgm:presLayoutVars>
      </dgm:prSet>
      <dgm:spPr/>
    </dgm:pt>
    <dgm:pt modelId="{FEAE7A36-FE83-4E79-8C46-4669D55A387E}" type="pres">
      <dgm:prSet presAssocID="{02AB31B3-C045-4052-B2FF-5780ECFBF882}" presName="BalanceSpacing" presStyleCnt="0"/>
      <dgm:spPr/>
    </dgm:pt>
    <dgm:pt modelId="{4F1202DA-3A06-40BF-9C8A-24ABDE73AE8F}" type="pres">
      <dgm:prSet presAssocID="{02AB31B3-C045-4052-B2FF-5780ECFBF882}" presName="BalanceSpacing1" presStyleCnt="0"/>
      <dgm:spPr/>
    </dgm:pt>
    <dgm:pt modelId="{D1ABB2AF-5D9D-4E30-90DC-24117230F2BD}" type="pres">
      <dgm:prSet presAssocID="{C4C34F1C-62BD-402E-8D96-9F5CA3B9BFA8}" presName="Accent1Text" presStyleLbl="node1" presStyleIdx="7" presStyleCnt="8"/>
      <dgm:spPr/>
    </dgm:pt>
  </dgm:ptLst>
  <dgm:cxnLst>
    <dgm:cxn modelId="{5FC88A12-5C8B-48EF-A753-6851026D7855}" type="presOf" srcId="{82B119D5-A183-4D9F-9E3F-C9B4A89818E8}" destId="{7C5E8778-4704-401E-A791-7D343E336C28}" srcOrd="0" destOrd="0" presId="urn:microsoft.com/office/officeart/2008/layout/AlternatingHexagons"/>
    <dgm:cxn modelId="{1ED93233-EDEE-4527-BCF0-02240CD4D912}" srcId="{AA5D8A4B-2276-4975-B624-F71418EDBCE9}" destId="{82CB9145-8B81-4123-B98E-AC59E0191859}" srcOrd="1" destOrd="0" parTransId="{1CEEC362-D968-4298-8E71-7F5CAD1F5FAE}" sibTransId="{82B119D5-A183-4D9F-9E3F-C9B4A89818E8}"/>
    <dgm:cxn modelId="{1E3FD33D-6060-4B07-B381-8EEAFA37AE55}" srcId="{AA5D8A4B-2276-4975-B624-F71418EDBCE9}" destId="{02AB31B3-C045-4052-B2FF-5780ECFBF882}" srcOrd="3" destOrd="0" parTransId="{9C3465D8-C04D-41B1-AAC8-0618D9150B2E}" sibTransId="{C4C34F1C-62BD-402E-8D96-9F5CA3B9BFA8}"/>
    <dgm:cxn modelId="{5900A95C-4897-47E1-8BB8-B75BB8FD604E}" type="presOf" srcId="{ED2C3550-C801-4D54-A554-3C2D97A417B4}" destId="{FC44C2A4-69A8-4E20-A2B0-2DC4D21A44FB}" srcOrd="0" destOrd="0" presId="urn:microsoft.com/office/officeart/2008/layout/AlternatingHexagons"/>
    <dgm:cxn modelId="{51CCBC62-D885-45F3-A2A4-1B239506FF45}" type="presOf" srcId="{251B8366-2B82-4BC4-841C-97DB987A6291}" destId="{87563AE6-68E5-454A-8850-A6CE9716FA5F}" srcOrd="0" destOrd="0" presId="urn:microsoft.com/office/officeart/2008/layout/AlternatingHexagons"/>
    <dgm:cxn modelId="{4403DD55-A9ED-4C16-A085-7B6A9C3939A8}" type="presOf" srcId="{82CB9145-8B81-4123-B98E-AC59E0191859}" destId="{63549845-38CD-4895-B5FD-06BB5D3D63B7}" srcOrd="0" destOrd="0" presId="urn:microsoft.com/office/officeart/2008/layout/AlternatingHexagons"/>
    <dgm:cxn modelId="{EA61FD88-25B1-4239-8B7E-366F50C410EE}" type="presOf" srcId="{665614E9-9075-4732-9A96-5D7BF9E33FDC}" destId="{7C4900F8-3C45-4BFF-A158-E42634C30050}" srcOrd="0" destOrd="0" presId="urn:microsoft.com/office/officeart/2008/layout/AlternatingHexagons"/>
    <dgm:cxn modelId="{EE786189-C199-4B78-A1DB-33AA48800CBA}" type="presOf" srcId="{02AB31B3-C045-4052-B2FF-5780ECFBF882}" destId="{F339A43E-1836-4289-8D6E-1791BA45072A}" srcOrd="0" destOrd="0" presId="urn:microsoft.com/office/officeart/2008/layout/AlternatingHexagons"/>
    <dgm:cxn modelId="{F0D43B8F-498B-49BB-9238-EE6510AB125E}" srcId="{AA5D8A4B-2276-4975-B624-F71418EDBCE9}" destId="{ED2C3550-C801-4D54-A554-3C2D97A417B4}" srcOrd="2" destOrd="0" parTransId="{73A81D75-6BC5-4B39-B755-4967619BB34B}" sibTransId="{251B8366-2B82-4BC4-841C-97DB987A6291}"/>
    <dgm:cxn modelId="{B0499691-885C-46F0-9CE1-0F82803209F6}" type="presOf" srcId="{FCE975EF-23A6-42B6-82FA-1926C0811BF9}" destId="{6A3FAD5D-BCBD-40EB-90C1-3B6EB9088A53}" srcOrd="0" destOrd="0" presId="urn:microsoft.com/office/officeart/2008/layout/AlternatingHexagons"/>
    <dgm:cxn modelId="{8AF596AB-4962-431E-A9AB-ACF328F08FFB}" srcId="{AA5D8A4B-2276-4975-B624-F71418EDBCE9}" destId="{665614E9-9075-4732-9A96-5D7BF9E33FDC}" srcOrd="0" destOrd="0" parTransId="{BB1A1F9B-772D-4BA6-9B7A-54550BEC2A21}" sibTransId="{FCE975EF-23A6-42B6-82FA-1926C0811BF9}"/>
    <dgm:cxn modelId="{52945FB4-5E06-4770-BC36-B5E6EB69E0E3}" type="presOf" srcId="{C4C34F1C-62BD-402E-8D96-9F5CA3B9BFA8}" destId="{D1ABB2AF-5D9D-4E30-90DC-24117230F2BD}" srcOrd="0" destOrd="0" presId="urn:microsoft.com/office/officeart/2008/layout/AlternatingHexagons"/>
    <dgm:cxn modelId="{66788FE0-5A79-42DD-BD74-BD29B279522F}" type="presOf" srcId="{AA5D8A4B-2276-4975-B624-F71418EDBCE9}" destId="{C5E18043-BF34-41F6-89D4-C60A65F7C59C}" srcOrd="0" destOrd="0" presId="urn:microsoft.com/office/officeart/2008/layout/AlternatingHexagons"/>
    <dgm:cxn modelId="{3115D69C-AAE2-484B-8F01-2FD99C3B5577}" type="presParOf" srcId="{C5E18043-BF34-41F6-89D4-C60A65F7C59C}" destId="{BDCC54A7-FCC5-422B-A369-67E3DAE5E194}" srcOrd="0" destOrd="0" presId="urn:microsoft.com/office/officeart/2008/layout/AlternatingHexagons"/>
    <dgm:cxn modelId="{0BEB459D-1D08-4367-8FCC-A8A0ED4189B1}" type="presParOf" srcId="{BDCC54A7-FCC5-422B-A369-67E3DAE5E194}" destId="{7C4900F8-3C45-4BFF-A158-E42634C30050}" srcOrd="0" destOrd="0" presId="urn:microsoft.com/office/officeart/2008/layout/AlternatingHexagons"/>
    <dgm:cxn modelId="{EC941929-DB2C-412E-B7E2-182C17E61399}" type="presParOf" srcId="{BDCC54A7-FCC5-422B-A369-67E3DAE5E194}" destId="{8EC9C184-EA0F-4377-B914-9AA26E8C72AC}" srcOrd="1" destOrd="0" presId="urn:microsoft.com/office/officeart/2008/layout/AlternatingHexagons"/>
    <dgm:cxn modelId="{15BE3179-140B-4DDC-8543-43F84A940A9F}" type="presParOf" srcId="{BDCC54A7-FCC5-422B-A369-67E3DAE5E194}" destId="{888125E2-32B8-457B-ADF3-7BF68059DF77}" srcOrd="2" destOrd="0" presId="urn:microsoft.com/office/officeart/2008/layout/AlternatingHexagons"/>
    <dgm:cxn modelId="{82E539CD-EA9A-443E-89DF-0B5EBFD7092E}" type="presParOf" srcId="{BDCC54A7-FCC5-422B-A369-67E3DAE5E194}" destId="{4A874A64-DC4E-4137-AC76-5811F99CCB14}" srcOrd="3" destOrd="0" presId="urn:microsoft.com/office/officeart/2008/layout/AlternatingHexagons"/>
    <dgm:cxn modelId="{46BEC417-D751-4459-AEDA-1407D84CF148}" type="presParOf" srcId="{BDCC54A7-FCC5-422B-A369-67E3DAE5E194}" destId="{6A3FAD5D-BCBD-40EB-90C1-3B6EB9088A53}" srcOrd="4" destOrd="0" presId="urn:microsoft.com/office/officeart/2008/layout/AlternatingHexagons"/>
    <dgm:cxn modelId="{712CFF13-59E4-4781-AC46-E78EE191B39A}" type="presParOf" srcId="{C5E18043-BF34-41F6-89D4-C60A65F7C59C}" destId="{F0B53D4B-0350-4398-B32D-8EE4D6BD51D0}" srcOrd="1" destOrd="0" presId="urn:microsoft.com/office/officeart/2008/layout/AlternatingHexagons"/>
    <dgm:cxn modelId="{8FCEFF75-59D8-4319-B1A1-61D3B6A4570F}" type="presParOf" srcId="{C5E18043-BF34-41F6-89D4-C60A65F7C59C}" destId="{1B2B46DB-C947-4C90-A036-55806898C1FD}" srcOrd="2" destOrd="0" presId="urn:microsoft.com/office/officeart/2008/layout/AlternatingHexagons"/>
    <dgm:cxn modelId="{77B08BE4-3F67-4DBA-AB5B-DB69445A63B3}" type="presParOf" srcId="{1B2B46DB-C947-4C90-A036-55806898C1FD}" destId="{63549845-38CD-4895-B5FD-06BB5D3D63B7}" srcOrd="0" destOrd="0" presId="urn:microsoft.com/office/officeart/2008/layout/AlternatingHexagons"/>
    <dgm:cxn modelId="{85C1E9DE-0D41-443D-B44A-0CC8E503201D}" type="presParOf" srcId="{1B2B46DB-C947-4C90-A036-55806898C1FD}" destId="{376EB90A-4088-4B41-9463-E348741B716E}" srcOrd="1" destOrd="0" presId="urn:microsoft.com/office/officeart/2008/layout/AlternatingHexagons"/>
    <dgm:cxn modelId="{8720FB82-4244-40E5-AB6B-41F73D973ECB}" type="presParOf" srcId="{1B2B46DB-C947-4C90-A036-55806898C1FD}" destId="{1FF3CE07-2434-4E48-B6B5-BF804BEFD43D}" srcOrd="2" destOrd="0" presId="urn:microsoft.com/office/officeart/2008/layout/AlternatingHexagons"/>
    <dgm:cxn modelId="{6F42635B-ADB6-45FB-B50F-62D4B0A82553}" type="presParOf" srcId="{1B2B46DB-C947-4C90-A036-55806898C1FD}" destId="{13A46420-B878-43C0-B915-91053E09664A}" srcOrd="3" destOrd="0" presId="urn:microsoft.com/office/officeart/2008/layout/AlternatingHexagons"/>
    <dgm:cxn modelId="{1FDDE0D0-33E1-4F21-97DB-7B0DD0D99A19}" type="presParOf" srcId="{1B2B46DB-C947-4C90-A036-55806898C1FD}" destId="{7C5E8778-4704-401E-A791-7D343E336C28}" srcOrd="4" destOrd="0" presId="urn:microsoft.com/office/officeart/2008/layout/AlternatingHexagons"/>
    <dgm:cxn modelId="{791AB35F-3718-4E08-B3A0-18D5E4070D72}" type="presParOf" srcId="{C5E18043-BF34-41F6-89D4-C60A65F7C59C}" destId="{6DED8C54-C3E7-47A2-A2A1-6584B5F32B32}" srcOrd="3" destOrd="0" presId="urn:microsoft.com/office/officeart/2008/layout/AlternatingHexagons"/>
    <dgm:cxn modelId="{3A618DEA-0D4C-4EDB-840F-E7338A4F44C3}" type="presParOf" srcId="{C5E18043-BF34-41F6-89D4-C60A65F7C59C}" destId="{6BF3394C-ECA1-4265-9291-4B69CA1BEC45}" srcOrd="4" destOrd="0" presId="urn:microsoft.com/office/officeart/2008/layout/AlternatingHexagons"/>
    <dgm:cxn modelId="{6AD74819-E062-4F04-874C-29ED2A1CF189}" type="presParOf" srcId="{6BF3394C-ECA1-4265-9291-4B69CA1BEC45}" destId="{FC44C2A4-69A8-4E20-A2B0-2DC4D21A44FB}" srcOrd="0" destOrd="0" presId="urn:microsoft.com/office/officeart/2008/layout/AlternatingHexagons"/>
    <dgm:cxn modelId="{D150853C-3957-42AC-89B0-51868C6DBC3C}" type="presParOf" srcId="{6BF3394C-ECA1-4265-9291-4B69CA1BEC45}" destId="{24E76338-C414-44A4-B94D-A569C0501AF4}" srcOrd="1" destOrd="0" presId="urn:microsoft.com/office/officeart/2008/layout/AlternatingHexagons"/>
    <dgm:cxn modelId="{6CE51D6F-26B6-4F90-B9C5-869C6542302B}" type="presParOf" srcId="{6BF3394C-ECA1-4265-9291-4B69CA1BEC45}" destId="{50CCCA74-B390-4CDE-84E3-DCA7783EFA8D}" srcOrd="2" destOrd="0" presId="urn:microsoft.com/office/officeart/2008/layout/AlternatingHexagons"/>
    <dgm:cxn modelId="{2F7D8E47-0CAD-4297-815A-30C5A8AE5BD9}" type="presParOf" srcId="{6BF3394C-ECA1-4265-9291-4B69CA1BEC45}" destId="{3E57FE0D-8C31-4729-8226-AD67EE0BE8B0}" srcOrd="3" destOrd="0" presId="urn:microsoft.com/office/officeart/2008/layout/AlternatingHexagons"/>
    <dgm:cxn modelId="{948E7918-4CBE-4EE0-A545-119BE24DE4F1}" type="presParOf" srcId="{6BF3394C-ECA1-4265-9291-4B69CA1BEC45}" destId="{87563AE6-68E5-454A-8850-A6CE9716FA5F}" srcOrd="4" destOrd="0" presId="urn:microsoft.com/office/officeart/2008/layout/AlternatingHexagons"/>
    <dgm:cxn modelId="{8F6D2F86-0998-4E10-BC31-EAD366B72690}" type="presParOf" srcId="{C5E18043-BF34-41F6-89D4-C60A65F7C59C}" destId="{7185CA39-271D-42DC-BAE0-4662DC0AF97E}" srcOrd="5" destOrd="0" presId="urn:microsoft.com/office/officeart/2008/layout/AlternatingHexagons"/>
    <dgm:cxn modelId="{B3E3DE7D-8FD5-4A7B-9A3E-8B4CA6960AC4}" type="presParOf" srcId="{C5E18043-BF34-41F6-89D4-C60A65F7C59C}" destId="{13F1FE54-1C7E-4AAD-8C98-DF2DE49E311F}" srcOrd="6" destOrd="0" presId="urn:microsoft.com/office/officeart/2008/layout/AlternatingHexagons"/>
    <dgm:cxn modelId="{564C48BD-1C17-469D-A36A-0C009DFD088A}" type="presParOf" srcId="{13F1FE54-1C7E-4AAD-8C98-DF2DE49E311F}" destId="{F339A43E-1836-4289-8D6E-1791BA45072A}" srcOrd="0" destOrd="0" presId="urn:microsoft.com/office/officeart/2008/layout/AlternatingHexagons"/>
    <dgm:cxn modelId="{274A5CB6-B823-492D-948B-60446A262A0F}" type="presParOf" srcId="{13F1FE54-1C7E-4AAD-8C98-DF2DE49E311F}" destId="{D2708BEA-2978-42D4-A099-ADD45DB5E4E5}" srcOrd="1" destOrd="0" presId="urn:microsoft.com/office/officeart/2008/layout/AlternatingHexagons"/>
    <dgm:cxn modelId="{67BED5AC-E457-4E96-AEA5-293AA74F7EC4}" type="presParOf" srcId="{13F1FE54-1C7E-4AAD-8C98-DF2DE49E311F}" destId="{FEAE7A36-FE83-4E79-8C46-4669D55A387E}" srcOrd="2" destOrd="0" presId="urn:microsoft.com/office/officeart/2008/layout/AlternatingHexagons"/>
    <dgm:cxn modelId="{C98E0D60-6391-4585-A3DA-5D116E5A3B94}" type="presParOf" srcId="{13F1FE54-1C7E-4AAD-8C98-DF2DE49E311F}" destId="{4F1202DA-3A06-40BF-9C8A-24ABDE73AE8F}" srcOrd="3" destOrd="0" presId="urn:microsoft.com/office/officeart/2008/layout/AlternatingHexagons"/>
    <dgm:cxn modelId="{5C4BE46B-44BF-42BF-80CD-36755AD449BD}" type="presParOf" srcId="{13F1FE54-1C7E-4AAD-8C98-DF2DE49E311F}" destId="{D1ABB2AF-5D9D-4E30-90DC-24117230F2B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900F8-3C45-4BFF-A158-E42634C30050}">
      <dsp:nvSpPr>
        <dsp:cNvPr id="0" name=""/>
        <dsp:cNvSpPr/>
      </dsp:nvSpPr>
      <dsp:spPr>
        <a:xfrm rot="5400000">
          <a:off x="1756705" y="183165"/>
          <a:ext cx="1152421" cy="1002606"/>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Quorum Sensing</a:t>
          </a:r>
          <a:endParaRPr lang="en-US" sz="1200" kern="1200" dirty="0"/>
        </a:p>
      </dsp:txBody>
      <dsp:txXfrm rot="-5400000">
        <a:off x="1987851" y="287844"/>
        <a:ext cx="690128" cy="793249"/>
      </dsp:txXfrm>
    </dsp:sp>
    <dsp:sp modelId="{8EC9C184-EA0F-4377-B914-9AA26E8C72AC}">
      <dsp:nvSpPr>
        <dsp:cNvPr id="0" name=""/>
        <dsp:cNvSpPr/>
      </dsp:nvSpPr>
      <dsp:spPr>
        <a:xfrm>
          <a:off x="2864643" y="338741"/>
          <a:ext cx="1286102" cy="691453"/>
        </a:xfrm>
        <a:prstGeom prst="rect">
          <a:avLst/>
        </a:prstGeom>
        <a:noFill/>
        <a:ln>
          <a:noFill/>
        </a:ln>
        <a:effectLst/>
      </dsp:spPr>
      <dsp:style>
        <a:lnRef idx="0">
          <a:scrgbClr r="0" g="0" b="0"/>
        </a:lnRef>
        <a:fillRef idx="0">
          <a:scrgbClr r="0" g="0" b="0"/>
        </a:fillRef>
        <a:effectRef idx="0">
          <a:scrgbClr r="0" g="0" b="0"/>
        </a:effectRef>
        <a:fontRef idx="minor"/>
      </dsp:style>
    </dsp:sp>
    <dsp:sp modelId="{6A3FAD5D-BCBD-40EB-90C1-3B6EB9088A53}">
      <dsp:nvSpPr>
        <dsp:cNvPr id="0" name=""/>
        <dsp:cNvSpPr/>
      </dsp:nvSpPr>
      <dsp:spPr>
        <a:xfrm rot="5400000">
          <a:off x="673889" y="183165"/>
          <a:ext cx="1152421" cy="100260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905035" y="287844"/>
        <a:ext cx="690128" cy="793249"/>
      </dsp:txXfrm>
    </dsp:sp>
    <dsp:sp modelId="{63549845-38CD-4895-B5FD-06BB5D3D63B7}">
      <dsp:nvSpPr>
        <dsp:cNvPr id="0" name=""/>
        <dsp:cNvSpPr/>
      </dsp:nvSpPr>
      <dsp:spPr>
        <a:xfrm rot="5400000">
          <a:off x="1213223" y="1161340"/>
          <a:ext cx="1152421" cy="1002606"/>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Biofilms</a:t>
          </a:r>
          <a:endParaRPr lang="en-US" sz="1200" kern="1200" dirty="0"/>
        </a:p>
      </dsp:txBody>
      <dsp:txXfrm rot="-5400000">
        <a:off x="1444369" y="1266019"/>
        <a:ext cx="690128" cy="793249"/>
      </dsp:txXfrm>
    </dsp:sp>
    <dsp:sp modelId="{376EB90A-4088-4B41-9463-E348741B716E}">
      <dsp:nvSpPr>
        <dsp:cNvPr id="0" name=""/>
        <dsp:cNvSpPr/>
      </dsp:nvSpPr>
      <dsp:spPr>
        <a:xfrm>
          <a:off x="2027" y="1316917"/>
          <a:ext cx="1244615" cy="691453"/>
        </a:xfrm>
        <a:prstGeom prst="rect">
          <a:avLst/>
        </a:prstGeom>
        <a:noFill/>
        <a:ln>
          <a:noFill/>
        </a:ln>
        <a:effectLst/>
      </dsp:spPr>
      <dsp:style>
        <a:lnRef idx="0">
          <a:scrgbClr r="0" g="0" b="0"/>
        </a:lnRef>
        <a:fillRef idx="0">
          <a:scrgbClr r="0" g="0" b="0"/>
        </a:fillRef>
        <a:effectRef idx="0">
          <a:scrgbClr r="0" g="0" b="0"/>
        </a:effectRef>
        <a:fontRef idx="minor"/>
      </dsp:style>
    </dsp:sp>
    <dsp:sp modelId="{7C5E8778-4704-401E-A791-7D343E336C28}">
      <dsp:nvSpPr>
        <dsp:cNvPr id="0" name=""/>
        <dsp:cNvSpPr/>
      </dsp:nvSpPr>
      <dsp:spPr>
        <a:xfrm rot="5400000">
          <a:off x="2296038" y="1161340"/>
          <a:ext cx="1152421" cy="1002606"/>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527184" y="1266019"/>
        <a:ext cx="690128" cy="793249"/>
      </dsp:txXfrm>
    </dsp:sp>
    <dsp:sp modelId="{FC44C2A4-69A8-4E20-A2B0-2DC4D21A44FB}">
      <dsp:nvSpPr>
        <dsp:cNvPr id="0" name=""/>
        <dsp:cNvSpPr/>
      </dsp:nvSpPr>
      <dsp:spPr>
        <a:xfrm rot="5400000">
          <a:off x="1756705" y="2139516"/>
          <a:ext cx="1152421" cy="1002606"/>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Altruism</a:t>
          </a:r>
        </a:p>
      </dsp:txBody>
      <dsp:txXfrm rot="-5400000">
        <a:off x="1987851" y="2244195"/>
        <a:ext cx="690128" cy="793249"/>
      </dsp:txXfrm>
    </dsp:sp>
    <dsp:sp modelId="{24E76338-C414-44A4-B94D-A569C0501AF4}">
      <dsp:nvSpPr>
        <dsp:cNvPr id="0" name=""/>
        <dsp:cNvSpPr/>
      </dsp:nvSpPr>
      <dsp:spPr>
        <a:xfrm>
          <a:off x="2864643" y="2295093"/>
          <a:ext cx="1286102" cy="691453"/>
        </a:xfrm>
        <a:prstGeom prst="rect">
          <a:avLst/>
        </a:prstGeom>
        <a:noFill/>
        <a:ln>
          <a:noFill/>
        </a:ln>
        <a:effectLst/>
      </dsp:spPr>
      <dsp:style>
        <a:lnRef idx="0">
          <a:scrgbClr r="0" g="0" b="0"/>
        </a:lnRef>
        <a:fillRef idx="0">
          <a:scrgbClr r="0" g="0" b="0"/>
        </a:fillRef>
        <a:effectRef idx="0">
          <a:scrgbClr r="0" g="0" b="0"/>
        </a:effectRef>
        <a:fontRef idx="minor"/>
      </dsp:style>
    </dsp:sp>
    <dsp:sp modelId="{87563AE6-68E5-454A-8850-A6CE9716FA5F}">
      <dsp:nvSpPr>
        <dsp:cNvPr id="0" name=""/>
        <dsp:cNvSpPr/>
      </dsp:nvSpPr>
      <dsp:spPr>
        <a:xfrm rot="5400000">
          <a:off x="673889" y="2139516"/>
          <a:ext cx="1152421" cy="1002606"/>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905035" y="2244195"/>
        <a:ext cx="690128" cy="793249"/>
      </dsp:txXfrm>
    </dsp:sp>
    <dsp:sp modelId="{F339A43E-1836-4289-8D6E-1791BA45072A}">
      <dsp:nvSpPr>
        <dsp:cNvPr id="0" name=""/>
        <dsp:cNvSpPr/>
      </dsp:nvSpPr>
      <dsp:spPr>
        <a:xfrm rot="5400000">
          <a:off x="1213223" y="3117691"/>
          <a:ext cx="1152421" cy="100260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Cannibalism</a:t>
          </a:r>
        </a:p>
      </dsp:txBody>
      <dsp:txXfrm rot="-5400000">
        <a:off x="1444369" y="3222370"/>
        <a:ext cx="690128" cy="793249"/>
      </dsp:txXfrm>
    </dsp:sp>
    <dsp:sp modelId="{D2708BEA-2978-42D4-A099-ADD45DB5E4E5}">
      <dsp:nvSpPr>
        <dsp:cNvPr id="0" name=""/>
        <dsp:cNvSpPr/>
      </dsp:nvSpPr>
      <dsp:spPr>
        <a:xfrm>
          <a:off x="2027" y="3273268"/>
          <a:ext cx="1244615" cy="691453"/>
        </a:xfrm>
        <a:prstGeom prst="rect">
          <a:avLst/>
        </a:prstGeom>
        <a:noFill/>
        <a:ln>
          <a:noFill/>
        </a:ln>
        <a:effectLst/>
      </dsp:spPr>
      <dsp:style>
        <a:lnRef idx="0">
          <a:scrgbClr r="0" g="0" b="0"/>
        </a:lnRef>
        <a:fillRef idx="0">
          <a:scrgbClr r="0" g="0" b="0"/>
        </a:fillRef>
        <a:effectRef idx="0">
          <a:scrgbClr r="0" g="0" b="0"/>
        </a:effectRef>
        <a:fontRef idx="minor"/>
      </dsp:style>
    </dsp:sp>
    <dsp:sp modelId="{D1ABB2AF-5D9D-4E30-90DC-24117230F2BD}">
      <dsp:nvSpPr>
        <dsp:cNvPr id="0" name=""/>
        <dsp:cNvSpPr/>
      </dsp:nvSpPr>
      <dsp:spPr>
        <a:xfrm rot="5400000">
          <a:off x="2296038" y="3117691"/>
          <a:ext cx="1152421" cy="1002606"/>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it-IT" sz="3600" kern="1200"/>
        </a:p>
      </dsp:txBody>
      <dsp:txXfrm rot="-5400000">
        <a:off x="2527184" y="3222370"/>
        <a:ext cx="690128" cy="79324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7AEB-6DCC-454E-8986-ABD4F12C2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28E2049F-0D93-4D3D-A25E-A68CA05A2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96C21DF6-EC2A-4EA9-846E-F457D1B3003F}"/>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5" name="Footer Placeholder 4">
            <a:extLst>
              <a:ext uri="{FF2B5EF4-FFF2-40B4-BE49-F238E27FC236}">
                <a16:creationId xmlns:a16="http://schemas.microsoft.com/office/drawing/2014/main" id="{74AEA23E-B703-4BB5-B47D-46212A80019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C01EE94-AB6F-495D-BA10-ED988B42306C}"/>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326990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B077-AEC6-45CD-8EF8-D9D9362B48DD}"/>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DE261C99-38FB-4574-9FBC-A672BCA4E5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E03B9C9-50DB-4DE4-9325-0EA7B521D097}"/>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5" name="Footer Placeholder 4">
            <a:extLst>
              <a:ext uri="{FF2B5EF4-FFF2-40B4-BE49-F238E27FC236}">
                <a16:creationId xmlns:a16="http://schemas.microsoft.com/office/drawing/2014/main" id="{BB300612-93D2-453B-96A3-802A3CA00CF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EE677416-67B4-4A57-B695-68C9D44351E7}"/>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385912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EB10A-E366-4EFE-AAEE-2CECB2F0E2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01C1A95D-D114-46C4-8BC3-CA0C5430B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D2ABB37-0C25-489E-8ED0-0B54916CC402}"/>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5" name="Footer Placeholder 4">
            <a:extLst>
              <a:ext uri="{FF2B5EF4-FFF2-40B4-BE49-F238E27FC236}">
                <a16:creationId xmlns:a16="http://schemas.microsoft.com/office/drawing/2014/main" id="{3B51CF43-86D1-4CBE-87C6-D848BBDDB76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D62A1FEF-8873-45D2-A45C-E42EC5C660A8}"/>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13924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1179-E53A-47A1-85DF-984435588DA8}"/>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4EDC20A1-0DD0-4F78-B084-950E2ECCC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434BFB3-6737-4F2D-9426-2B587C1E3C45}"/>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5" name="Footer Placeholder 4">
            <a:extLst>
              <a:ext uri="{FF2B5EF4-FFF2-40B4-BE49-F238E27FC236}">
                <a16:creationId xmlns:a16="http://schemas.microsoft.com/office/drawing/2014/main" id="{D0BADC7F-6936-49F0-8850-1B70A370520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9E3E755-4B09-42EE-8512-6BBE148C4619}"/>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67461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DA6D-8542-4298-859E-0DC1EDE631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56FF6511-DA04-4CA7-BFAC-20A29F8E0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BD360-C49A-484B-90C3-82C31322A918}"/>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5" name="Footer Placeholder 4">
            <a:extLst>
              <a:ext uri="{FF2B5EF4-FFF2-40B4-BE49-F238E27FC236}">
                <a16:creationId xmlns:a16="http://schemas.microsoft.com/office/drawing/2014/main" id="{69C8E490-9C7A-47A6-BA7B-75C53B056034}"/>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2F3E8F57-82FE-42A4-8233-DCBFDF416A05}"/>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1328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257F-DE8D-4B30-A9C6-FE005E3BF200}"/>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C0E4F43E-16F9-47A7-8C2A-71F3398184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85EC307D-E94E-4513-AC0C-ED5E3D5071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5D79F5C9-0BB1-4A03-9848-9BC3C6B83090}"/>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6" name="Footer Placeholder 5">
            <a:extLst>
              <a:ext uri="{FF2B5EF4-FFF2-40B4-BE49-F238E27FC236}">
                <a16:creationId xmlns:a16="http://schemas.microsoft.com/office/drawing/2014/main" id="{3789E7AD-2669-4399-AB80-0214FC614369}"/>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E56EE5C9-DC4E-489D-93B6-4C33B94EBB82}"/>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372874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A9A8-6EF2-4686-80AF-FB56A2AC253B}"/>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A08500E-4EA5-421F-AE97-75FF65628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ECCF6-78F1-4228-9250-AD7CB86916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7DCF4DF8-D147-4F48-A562-E94351FC2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3D069-C089-453F-8610-D2C803FC2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9634E722-5F31-4D6D-91DF-77BEBC33B630}"/>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8" name="Footer Placeholder 7">
            <a:extLst>
              <a:ext uri="{FF2B5EF4-FFF2-40B4-BE49-F238E27FC236}">
                <a16:creationId xmlns:a16="http://schemas.microsoft.com/office/drawing/2014/main" id="{E8A86BC8-0CDD-4BCE-B046-66DC0EDA5B2A}"/>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DF3AF7AE-AA50-46E6-A5FF-7AB7FF5E8B44}"/>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65477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7535-AC63-4E82-BE45-F7F1A7D97573}"/>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AFF86F9E-95AA-49ED-AC44-CA0117C094B4}"/>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4" name="Footer Placeholder 3">
            <a:extLst>
              <a:ext uri="{FF2B5EF4-FFF2-40B4-BE49-F238E27FC236}">
                <a16:creationId xmlns:a16="http://schemas.microsoft.com/office/drawing/2014/main" id="{FCEA6377-1DA6-4157-B633-ADD892B3D4BF}"/>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29E4048C-CDEF-460D-B86E-FB0C993C0303}"/>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163396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D9445-6991-407C-915A-89E4A8DF1DD7}"/>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3" name="Footer Placeholder 2">
            <a:extLst>
              <a:ext uri="{FF2B5EF4-FFF2-40B4-BE49-F238E27FC236}">
                <a16:creationId xmlns:a16="http://schemas.microsoft.com/office/drawing/2014/main" id="{41477FF6-8AA8-49CF-B435-57F06882756B}"/>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51702388-4624-4484-B7F2-425B59DBF8DC}"/>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219380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7AB7-E79F-4D47-BC6F-E05D61C67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6640D3EA-3D93-4CA3-BC11-734123494E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74AE8C16-A160-45E7-AB24-C0BF5675B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5E1AC-65A1-4239-AE0F-31398584C4E4}"/>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6" name="Footer Placeholder 5">
            <a:extLst>
              <a:ext uri="{FF2B5EF4-FFF2-40B4-BE49-F238E27FC236}">
                <a16:creationId xmlns:a16="http://schemas.microsoft.com/office/drawing/2014/main" id="{281C318F-B347-46C4-B1E2-B293B753309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7EE132C5-2C9D-43C4-B66D-7894A0C44B6D}"/>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129091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0326-AF92-4FFF-BCEB-F361A90FB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8027512E-3FA2-4D38-8832-C4F226556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B8A890C8-8A93-47DA-A5D5-9EE6D9931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8F96D-8480-4249-B824-20E21FFB91A9}"/>
              </a:ext>
            </a:extLst>
          </p:cNvPr>
          <p:cNvSpPr>
            <a:spLocks noGrp="1"/>
          </p:cNvSpPr>
          <p:nvPr>
            <p:ph type="dt" sz="half" idx="10"/>
          </p:nvPr>
        </p:nvSpPr>
        <p:spPr/>
        <p:txBody>
          <a:bodyPr/>
          <a:lstStyle/>
          <a:p>
            <a:fld id="{FD9563C3-150C-4470-80E8-F01800622666}" type="datetimeFigureOut">
              <a:rPr lang="it-IT" smtClean="0"/>
              <a:t>08/04/2021</a:t>
            </a:fld>
            <a:endParaRPr lang="it-IT"/>
          </a:p>
        </p:txBody>
      </p:sp>
      <p:sp>
        <p:nvSpPr>
          <p:cNvPr id="6" name="Footer Placeholder 5">
            <a:extLst>
              <a:ext uri="{FF2B5EF4-FFF2-40B4-BE49-F238E27FC236}">
                <a16:creationId xmlns:a16="http://schemas.microsoft.com/office/drawing/2014/main" id="{26365F75-B025-4730-8519-E3733265DB2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2EADF229-3E4E-44A8-8B07-64EEEC0AA4DD}"/>
              </a:ext>
            </a:extLst>
          </p:cNvPr>
          <p:cNvSpPr>
            <a:spLocks noGrp="1"/>
          </p:cNvSpPr>
          <p:nvPr>
            <p:ph type="sldNum" sz="quarter" idx="12"/>
          </p:nvPr>
        </p:nvSpPr>
        <p:spPr/>
        <p:txBody>
          <a:bodyPr/>
          <a:lstStyle/>
          <a:p>
            <a:fld id="{DEB2B2D7-31F4-4ABB-950D-977A4CC33BC8}" type="slidenum">
              <a:rPr lang="it-IT" smtClean="0"/>
              <a:t>‹#›</a:t>
            </a:fld>
            <a:endParaRPr lang="it-IT"/>
          </a:p>
        </p:txBody>
      </p:sp>
    </p:spTree>
    <p:extLst>
      <p:ext uri="{BB962C8B-B14F-4D97-AF65-F5344CB8AC3E}">
        <p14:creationId xmlns:p14="http://schemas.microsoft.com/office/powerpoint/2010/main" val="223300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80C261-F4BE-4397-B142-39AC99E39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7FC6E37D-7F3A-4300-AF69-2ABABEB72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A273B431-C036-4893-B9F9-9A573A624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563C3-150C-4470-80E8-F01800622666}" type="datetimeFigureOut">
              <a:rPr lang="it-IT" smtClean="0"/>
              <a:t>08/04/2021</a:t>
            </a:fld>
            <a:endParaRPr lang="it-IT"/>
          </a:p>
        </p:txBody>
      </p:sp>
      <p:sp>
        <p:nvSpPr>
          <p:cNvPr id="5" name="Footer Placeholder 4">
            <a:extLst>
              <a:ext uri="{FF2B5EF4-FFF2-40B4-BE49-F238E27FC236}">
                <a16:creationId xmlns:a16="http://schemas.microsoft.com/office/drawing/2014/main" id="{2D6C7B07-2904-48DF-8116-F1DC38F1A1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D8F0E30C-F331-4049-8D94-49381E96C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2B2D7-31F4-4ABB-950D-977A4CC33BC8}" type="slidenum">
              <a:rPr lang="it-IT" smtClean="0"/>
              <a:t>‹#›</a:t>
            </a:fld>
            <a:endParaRPr lang="it-IT"/>
          </a:p>
        </p:txBody>
      </p:sp>
    </p:spTree>
    <p:extLst>
      <p:ext uri="{BB962C8B-B14F-4D97-AF65-F5344CB8AC3E}">
        <p14:creationId xmlns:p14="http://schemas.microsoft.com/office/powerpoint/2010/main" val="405115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2AC6-D4D4-42E4-8D2F-5D186511A0A2}"/>
              </a:ext>
            </a:extLst>
          </p:cNvPr>
          <p:cNvSpPr>
            <a:spLocks noGrp="1"/>
          </p:cNvSpPr>
          <p:nvPr>
            <p:ph type="ctrTitle"/>
          </p:nvPr>
        </p:nvSpPr>
        <p:spPr/>
        <p:txBody>
          <a:bodyPr/>
          <a:lstStyle/>
          <a:p>
            <a:r>
              <a:rPr lang="en-GB" dirty="0"/>
              <a:t>The collective intelligence of microbes: beyond SETI</a:t>
            </a:r>
            <a:endParaRPr lang="it-IT" dirty="0"/>
          </a:p>
        </p:txBody>
      </p:sp>
      <p:sp>
        <p:nvSpPr>
          <p:cNvPr id="3" name="Subtitle 2">
            <a:extLst>
              <a:ext uri="{FF2B5EF4-FFF2-40B4-BE49-F238E27FC236}">
                <a16:creationId xmlns:a16="http://schemas.microsoft.com/office/drawing/2014/main" id="{67475BF4-4A37-4113-84FA-29CC103ABD2A}"/>
              </a:ext>
            </a:extLst>
          </p:cNvPr>
          <p:cNvSpPr>
            <a:spLocks noGrp="1"/>
          </p:cNvSpPr>
          <p:nvPr>
            <p:ph type="subTitle" idx="1"/>
          </p:nvPr>
        </p:nvSpPr>
        <p:spPr/>
        <p:txBody>
          <a:bodyPr/>
          <a:lstStyle/>
          <a:p>
            <a:r>
              <a:rPr lang="en-GB" dirty="0"/>
              <a:t>Dr Alessandra Marino</a:t>
            </a:r>
          </a:p>
          <a:p>
            <a:r>
              <a:rPr lang="it-IT" dirty="0"/>
              <a:t>Resrearch Fellow in Geography and AstrobiologyOU</a:t>
            </a:r>
          </a:p>
          <a:p>
            <a:r>
              <a:rPr lang="it-IT" dirty="0"/>
              <a:t>Alessandra.marino@open.ac.uk</a:t>
            </a:r>
          </a:p>
        </p:txBody>
      </p:sp>
    </p:spTree>
    <p:extLst>
      <p:ext uri="{BB962C8B-B14F-4D97-AF65-F5344CB8AC3E}">
        <p14:creationId xmlns:p14="http://schemas.microsoft.com/office/powerpoint/2010/main" val="364935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D38D-6BE7-45CA-9630-78538A556906}"/>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a:t>Lynn Margulis</a:t>
            </a:r>
          </a:p>
        </p:txBody>
      </p:sp>
      <p:pic>
        <p:nvPicPr>
          <p:cNvPr id="5" name="Picture 4">
            <a:extLst>
              <a:ext uri="{FF2B5EF4-FFF2-40B4-BE49-F238E27FC236}">
                <a16:creationId xmlns:a16="http://schemas.microsoft.com/office/drawing/2014/main" id="{B47817AF-7198-4F66-AB38-CAA8A77ACBE0}"/>
              </a:ext>
            </a:extLst>
          </p:cNvPr>
          <p:cNvPicPr>
            <a:picLocks noChangeAspect="1"/>
          </p:cNvPicPr>
          <p:nvPr/>
        </p:nvPicPr>
        <p:blipFill>
          <a:blip r:embed="rId2"/>
          <a:stretch>
            <a:fillRect/>
          </a:stretch>
        </p:blipFill>
        <p:spPr>
          <a:xfrm>
            <a:off x="967454" y="476573"/>
            <a:ext cx="2558093" cy="3774916"/>
          </a:xfrm>
          <a:prstGeom prst="rect">
            <a:avLst/>
          </a:prstGeom>
        </p:spPr>
      </p:pic>
      <p:pic>
        <p:nvPicPr>
          <p:cNvPr id="4" name="Content Placeholder 3">
            <a:extLst>
              <a:ext uri="{FF2B5EF4-FFF2-40B4-BE49-F238E27FC236}">
                <a16:creationId xmlns:a16="http://schemas.microsoft.com/office/drawing/2014/main" id="{13011E00-06FA-41C2-8D58-C4F00971F895}"/>
              </a:ext>
            </a:extLst>
          </p:cNvPr>
          <p:cNvPicPr>
            <a:picLocks noChangeAspect="1"/>
          </p:cNvPicPr>
          <p:nvPr/>
        </p:nvPicPr>
        <p:blipFill>
          <a:blip r:embed="rId3"/>
          <a:stretch>
            <a:fillRect/>
          </a:stretch>
        </p:blipFill>
        <p:spPr>
          <a:xfrm>
            <a:off x="4830856" y="476573"/>
            <a:ext cx="2530287" cy="3774916"/>
          </a:xfrm>
          <a:prstGeom prst="rect">
            <a:avLst/>
          </a:prstGeom>
        </p:spPr>
      </p:pic>
      <p:pic>
        <p:nvPicPr>
          <p:cNvPr id="6" name="Picture 5">
            <a:extLst>
              <a:ext uri="{FF2B5EF4-FFF2-40B4-BE49-F238E27FC236}">
                <a16:creationId xmlns:a16="http://schemas.microsoft.com/office/drawing/2014/main" id="{66DFF90A-0499-480B-998F-0EF6A5B7A5E1}"/>
              </a:ext>
            </a:extLst>
          </p:cNvPr>
          <p:cNvPicPr>
            <a:picLocks noChangeAspect="1"/>
          </p:cNvPicPr>
          <p:nvPr/>
        </p:nvPicPr>
        <p:blipFill>
          <a:blip r:embed="rId4"/>
          <a:stretch>
            <a:fillRect/>
          </a:stretch>
        </p:blipFill>
        <p:spPr>
          <a:xfrm>
            <a:off x="8153400" y="1429681"/>
            <a:ext cx="3553968" cy="1868699"/>
          </a:xfrm>
          <a:prstGeom prst="rect">
            <a:avLst/>
          </a:prstGeom>
        </p:spPr>
      </p:pic>
      <p:cxnSp>
        <p:nvCxnSpPr>
          <p:cNvPr id="29" name="Straight Connector 28">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D4D9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81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33A714D-2B65-4AF5-AE4D-666A15C217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959" y="643467"/>
            <a:ext cx="4874682" cy="5571066"/>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377E3C3C-76F7-4E43-B885-F0C32B8F0761}"/>
              </a:ext>
            </a:extLst>
          </p:cNvPr>
          <p:cNvPicPr>
            <a:picLocks noGrp="1" noChangeAspect="1"/>
          </p:cNvPicPr>
          <p:nvPr>
            <p:ph idx="1"/>
          </p:nvPr>
        </p:nvPicPr>
        <p:blipFill>
          <a:blip r:embed="rId3"/>
          <a:stretch>
            <a:fillRect/>
          </a:stretch>
        </p:blipFill>
        <p:spPr>
          <a:xfrm>
            <a:off x="6256865" y="941917"/>
            <a:ext cx="5291667" cy="4974166"/>
          </a:xfrm>
          <a:prstGeom prst="rect">
            <a:avLst/>
          </a:prstGeom>
        </p:spPr>
      </p:pic>
    </p:spTree>
    <p:extLst>
      <p:ext uri="{BB962C8B-B14F-4D97-AF65-F5344CB8AC3E}">
        <p14:creationId xmlns:p14="http://schemas.microsoft.com/office/powerpoint/2010/main" val="4166490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4B2E0-B23D-4718-934E-8257A91C1402}"/>
              </a:ext>
            </a:extLst>
          </p:cNvPr>
          <p:cNvSpPr>
            <a:spLocks noGrp="1"/>
          </p:cNvSpPr>
          <p:nvPr>
            <p:ph idx="1"/>
          </p:nvPr>
        </p:nvSpPr>
        <p:spPr>
          <a:xfrm>
            <a:off x="838200" y="952500"/>
            <a:ext cx="10515600" cy="5224463"/>
          </a:xfrm>
        </p:spPr>
        <p:txBody>
          <a:bodyPr>
            <a:normAutofit lnSpcReduction="10000"/>
          </a:bodyPr>
          <a:lstStyle/>
          <a:p>
            <a:pPr marL="0" indent="0">
              <a:buNone/>
            </a:pPr>
            <a:r>
              <a:rPr lang="en-GB" i="1" dirty="0"/>
              <a:t>“Intelligence and technology, incubated by humankind, are really the property of the microcosm” (Margulis 1997, 36)</a:t>
            </a:r>
          </a:p>
          <a:p>
            <a:pPr marL="0" indent="0">
              <a:buNone/>
            </a:pPr>
            <a:endParaRPr lang="en-GB" i="1" dirty="0"/>
          </a:p>
          <a:p>
            <a:pPr marL="0" indent="0">
              <a:buNone/>
            </a:pPr>
            <a:r>
              <a:rPr lang="en-GB" i="1" dirty="0"/>
              <a:t>“even if all anthropoids became extinct, the microcosm would still abound in those assets (nervous system, manipulative assemblages) that were leveraged into intelligence and technology... Given time to evolve in the absence of people, the descendants of racoons – clever, nocturnal animals with good manual coordination – could start their own space program” (236)</a:t>
            </a:r>
            <a:endParaRPr lang="it-IT" dirty="0"/>
          </a:p>
          <a:p>
            <a:endParaRPr lang="it-IT" dirty="0"/>
          </a:p>
          <a:p>
            <a:pPr marL="0" indent="0">
              <a:buNone/>
            </a:pPr>
            <a:r>
              <a:rPr lang="en-GB" i="1" dirty="0"/>
              <a:t>“The ironic end result of all our extragenetic intelligence is precisely the further preservation of the genes. At the present time, intelligence seems to be a key mode of survival” (242)</a:t>
            </a:r>
            <a:endParaRPr lang="it-IT" dirty="0"/>
          </a:p>
          <a:p>
            <a:pPr marL="0" indent="0">
              <a:buNone/>
            </a:pPr>
            <a:endParaRPr lang="it-IT" b="1" dirty="0"/>
          </a:p>
        </p:txBody>
      </p:sp>
    </p:spTree>
    <p:extLst>
      <p:ext uri="{BB962C8B-B14F-4D97-AF65-F5344CB8AC3E}">
        <p14:creationId xmlns:p14="http://schemas.microsoft.com/office/powerpoint/2010/main" val="299103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92E40-B866-4963-A58E-BE1837BF04B4}"/>
              </a:ext>
            </a:extLst>
          </p:cNvPr>
          <p:cNvSpPr>
            <a:spLocks noGrp="1"/>
          </p:cNvSpPr>
          <p:nvPr>
            <p:ph sz="half" idx="1"/>
          </p:nvPr>
        </p:nvSpPr>
        <p:spPr>
          <a:xfrm>
            <a:off x="838200" y="1127760"/>
            <a:ext cx="7432040" cy="5049203"/>
          </a:xfrm>
        </p:spPr>
        <p:txBody>
          <a:bodyPr>
            <a:normAutofit lnSpcReduction="10000"/>
          </a:bodyPr>
          <a:lstStyle/>
          <a:p>
            <a:pPr marL="0" indent="0">
              <a:buNone/>
            </a:pPr>
            <a:r>
              <a:rPr lang="en-GB" dirty="0" err="1"/>
              <a:t>Hellingwerf</a:t>
            </a:r>
            <a:r>
              <a:rPr lang="en-GB" dirty="0"/>
              <a:t>, K. J., Postma, P. W., </a:t>
            </a:r>
            <a:r>
              <a:rPr lang="en-GB" dirty="0" err="1"/>
              <a:t>Tommassen</a:t>
            </a:r>
            <a:r>
              <a:rPr lang="en-GB" dirty="0"/>
              <a:t>, J., and </a:t>
            </a:r>
            <a:r>
              <a:rPr lang="en-GB" dirty="0" err="1"/>
              <a:t>Westerhoff</a:t>
            </a:r>
            <a:r>
              <a:rPr lang="en-GB" dirty="0"/>
              <a:t>, H. V. (1995) </a:t>
            </a:r>
            <a:r>
              <a:rPr lang="en-GB" i="1" dirty="0"/>
              <a:t>Signal-transduction in bacteria – phospho-neural network(s) in Escherichia coli</a:t>
            </a:r>
            <a:r>
              <a:rPr lang="en-GB" dirty="0"/>
              <a:t>. FEMS </a:t>
            </a:r>
            <a:r>
              <a:rPr lang="en-GB" dirty="0" err="1"/>
              <a:t>Microbiol</a:t>
            </a:r>
            <a:r>
              <a:rPr lang="en-GB" dirty="0"/>
              <a:t>. Rev. 16, 309–321. </a:t>
            </a:r>
            <a:endParaRPr lang="it-IT" dirty="0"/>
          </a:p>
          <a:p>
            <a:pPr marL="0" indent="0">
              <a:buNone/>
            </a:pPr>
            <a:endParaRPr lang="en-GB" i="1" dirty="0"/>
          </a:p>
          <a:p>
            <a:pPr marL="0" indent="0">
              <a:buNone/>
            </a:pPr>
            <a:r>
              <a:rPr lang="it-IT" dirty="0"/>
              <a:t>Ben Jacob E, Becker I, Shapira Y, Levine H. (2004) </a:t>
            </a:r>
            <a:r>
              <a:rPr lang="it-IT" i="1" dirty="0"/>
              <a:t>Bacterial linguistic communication and social intelligence. </a:t>
            </a:r>
            <a:r>
              <a:rPr lang="it-IT" dirty="0"/>
              <a:t>Trends Microbiol. Aug;12(8), 366-72.</a:t>
            </a:r>
          </a:p>
          <a:p>
            <a:pPr marL="0" indent="0">
              <a:buNone/>
            </a:pPr>
            <a:endParaRPr lang="it-IT" dirty="0"/>
          </a:p>
          <a:p>
            <a:pPr marL="0" indent="0">
              <a:buNone/>
            </a:pPr>
            <a:r>
              <a:rPr lang="it-IT" dirty="0"/>
              <a:t>Westerhoff HV, Brooks AN, Simeonidis E, et al. (2014) </a:t>
            </a:r>
            <a:r>
              <a:rPr lang="it-IT" i="1" dirty="0"/>
              <a:t>Macromolecular networks and intelligence in microorganisms</a:t>
            </a:r>
            <a:r>
              <a:rPr lang="it-IT" dirty="0"/>
              <a:t>. Front Microbiol. 5. 375</a:t>
            </a:r>
            <a:endParaRPr lang="en-GB" dirty="0"/>
          </a:p>
          <a:p>
            <a:pPr marL="0" indent="0">
              <a:buNone/>
            </a:pPr>
            <a:endParaRPr lang="en-GB" i="1" dirty="0"/>
          </a:p>
          <a:p>
            <a:pPr marL="0" indent="0">
              <a:buNone/>
            </a:pPr>
            <a:endParaRPr lang="en-GB" i="1" dirty="0"/>
          </a:p>
        </p:txBody>
      </p:sp>
      <p:sp>
        <p:nvSpPr>
          <p:cNvPr id="6" name="Content Placeholder 5">
            <a:extLst>
              <a:ext uri="{FF2B5EF4-FFF2-40B4-BE49-F238E27FC236}">
                <a16:creationId xmlns:a16="http://schemas.microsoft.com/office/drawing/2014/main" id="{15393619-7E7E-466B-BD1E-3F6ED82DB28F}"/>
              </a:ext>
            </a:extLst>
          </p:cNvPr>
          <p:cNvSpPr>
            <a:spLocks noGrp="1"/>
          </p:cNvSpPr>
          <p:nvPr>
            <p:ph sz="half" idx="2"/>
          </p:nvPr>
        </p:nvSpPr>
        <p:spPr>
          <a:xfrm>
            <a:off x="8696960" y="1127760"/>
            <a:ext cx="3337560" cy="4351338"/>
          </a:xfrm>
        </p:spPr>
        <p:txBody>
          <a:bodyPr>
            <a:normAutofit lnSpcReduction="10000"/>
          </a:bodyPr>
          <a:lstStyle/>
          <a:p>
            <a:pPr>
              <a:buFontTx/>
              <a:buChar char="-"/>
            </a:pPr>
            <a:endParaRPr lang="it-IT" dirty="0"/>
          </a:p>
          <a:p>
            <a:pPr marL="0" indent="0">
              <a:buNone/>
            </a:pPr>
            <a:endParaRPr lang="it-IT" dirty="0"/>
          </a:p>
          <a:p>
            <a:pPr>
              <a:buFontTx/>
              <a:buChar char="-"/>
            </a:pPr>
            <a:endParaRPr lang="it-IT" dirty="0"/>
          </a:p>
          <a:p>
            <a:pPr>
              <a:buFontTx/>
              <a:buChar char="-"/>
            </a:pPr>
            <a:r>
              <a:rPr lang="it-IT" dirty="0"/>
              <a:t>Communication</a:t>
            </a:r>
          </a:p>
          <a:p>
            <a:pPr>
              <a:buFontTx/>
              <a:buChar char="-"/>
            </a:pPr>
            <a:r>
              <a:rPr lang="it-IT" dirty="0"/>
              <a:t>Responses</a:t>
            </a:r>
          </a:p>
          <a:p>
            <a:pPr>
              <a:buFontTx/>
              <a:buChar char="-"/>
            </a:pPr>
            <a:r>
              <a:rPr lang="it-IT" dirty="0"/>
              <a:t>Problem-solving</a:t>
            </a:r>
          </a:p>
        </p:txBody>
      </p:sp>
    </p:spTree>
    <p:extLst>
      <p:ext uri="{BB962C8B-B14F-4D97-AF65-F5344CB8AC3E}">
        <p14:creationId xmlns:p14="http://schemas.microsoft.com/office/powerpoint/2010/main" val="418360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5B16A6-504E-4C89-B06B-C8A66787955D}"/>
              </a:ext>
            </a:extLst>
          </p:cNvPr>
          <p:cNvPicPr>
            <a:picLocks noChangeAspect="1"/>
          </p:cNvPicPr>
          <p:nvPr/>
        </p:nvPicPr>
        <p:blipFill rotWithShape="1">
          <a:blip r:embed="rId2"/>
          <a:srcRect r="2809" b="-2"/>
          <a:stretch/>
        </p:blipFill>
        <p:spPr>
          <a:xfrm>
            <a:off x="5183500" y="1904282"/>
            <a:ext cx="6170299" cy="4224808"/>
          </a:xfrm>
          <a:prstGeom prst="rect">
            <a:avLst/>
          </a:prstGeom>
        </p:spPr>
      </p:pic>
      <p:graphicFrame>
        <p:nvGraphicFramePr>
          <p:cNvPr id="11" name="Content Placeholder 2">
            <a:extLst>
              <a:ext uri="{FF2B5EF4-FFF2-40B4-BE49-F238E27FC236}">
                <a16:creationId xmlns:a16="http://schemas.microsoft.com/office/drawing/2014/main" id="{38D90320-994C-48E0-BC73-F59D2A335195}"/>
              </a:ext>
            </a:extLst>
          </p:cNvPr>
          <p:cNvGraphicFramePr>
            <a:graphicFrameLocks noGrp="1"/>
          </p:cNvGraphicFramePr>
          <p:nvPr>
            <p:ph idx="1"/>
            <p:extLst>
              <p:ext uri="{D42A27DB-BD31-4B8C-83A1-F6EECF244321}">
                <p14:modId xmlns:p14="http://schemas.microsoft.com/office/powerpoint/2010/main" val="650551358"/>
              </p:ext>
            </p:extLst>
          </p:nvPr>
        </p:nvGraphicFramePr>
        <p:xfrm>
          <a:off x="838200" y="1825625"/>
          <a:ext cx="4152774" cy="4303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33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70CB82-F043-4280-9D9C-7ACB221542BE}"/>
              </a:ext>
            </a:extLst>
          </p:cNvPr>
          <p:cNvPicPr>
            <a:picLocks noChangeAspect="1"/>
          </p:cNvPicPr>
          <p:nvPr/>
        </p:nvPicPr>
        <p:blipFill>
          <a:blip r:embed="rId2"/>
          <a:stretch>
            <a:fillRect/>
          </a:stretch>
        </p:blipFill>
        <p:spPr>
          <a:xfrm>
            <a:off x="480298" y="2174240"/>
            <a:ext cx="5211097" cy="2362990"/>
          </a:xfrm>
          <a:prstGeom prst="rect">
            <a:avLst/>
          </a:prstGeom>
        </p:spPr>
      </p:pic>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595CF7B-453D-421A-BBC2-9FDFCEC3E543}"/>
              </a:ext>
            </a:extLst>
          </p:cNvPr>
          <p:cNvSpPr>
            <a:spLocks noGrp="1"/>
          </p:cNvSpPr>
          <p:nvPr>
            <p:ph idx="1"/>
          </p:nvPr>
        </p:nvSpPr>
        <p:spPr>
          <a:xfrm>
            <a:off x="6297233" y="518400"/>
            <a:ext cx="5344650" cy="5837949"/>
          </a:xfrm>
        </p:spPr>
        <p:txBody>
          <a:bodyPr anchor="ctr">
            <a:normAutofit/>
          </a:bodyPr>
          <a:lstStyle/>
          <a:p>
            <a:pPr marL="0" indent="0">
              <a:buNone/>
            </a:pPr>
            <a:r>
              <a:rPr lang="en-GB" sz="2000" dirty="0">
                <a:solidFill>
                  <a:schemeClr val="tx1">
                    <a:alpha val="80000"/>
                  </a:schemeClr>
                </a:solidFill>
              </a:rPr>
              <a:t>Why does microbial intelligence matter for the ethics of astrobiology? </a:t>
            </a:r>
            <a:endParaRPr lang="it-IT" sz="2000" dirty="0">
              <a:solidFill>
                <a:schemeClr val="tx1">
                  <a:alpha val="80000"/>
                </a:schemeClr>
              </a:solidFill>
            </a:endParaRPr>
          </a:p>
          <a:p>
            <a:pPr lvl="0"/>
            <a:endParaRPr lang="en-GB" sz="2000" dirty="0">
              <a:solidFill>
                <a:schemeClr val="tx1">
                  <a:alpha val="80000"/>
                </a:schemeClr>
              </a:solidFill>
            </a:endParaRPr>
          </a:p>
          <a:p>
            <a:pPr lvl="0"/>
            <a:r>
              <a:rPr lang="en-GB" sz="2000" dirty="0">
                <a:solidFill>
                  <a:schemeClr val="tx1">
                    <a:alpha val="80000"/>
                  </a:schemeClr>
                </a:solidFill>
              </a:rPr>
              <a:t>The spatiality of life detection</a:t>
            </a:r>
            <a:endParaRPr lang="it-IT" sz="2000" dirty="0">
              <a:solidFill>
                <a:schemeClr val="tx1">
                  <a:alpha val="80000"/>
                </a:schemeClr>
              </a:solidFill>
            </a:endParaRPr>
          </a:p>
          <a:p>
            <a:pPr lvl="0"/>
            <a:r>
              <a:rPr lang="en-GB" sz="2000" dirty="0">
                <a:solidFill>
                  <a:schemeClr val="tx1">
                    <a:alpha val="80000"/>
                  </a:schemeClr>
                </a:solidFill>
              </a:rPr>
              <a:t>notions of ‘intelligence’ permeate discourses on extra terrestrial life, with the effect of reinforcing hierarchies and specific notions of evolution back on Earth.</a:t>
            </a:r>
            <a:endParaRPr lang="it-IT" sz="2000" dirty="0">
              <a:solidFill>
                <a:schemeClr val="tx1">
                  <a:alpha val="80000"/>
                </a:schemeClr>
              </a:solidFill>
            </a:endParaRPr>
          </a:p>
          <a:p>
            <a:endParaRPr lang="it-IT"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60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281B9-3433-4563-A655-6E9DB0971241}"/>
              </a:ext>
            </a:extLst>
          </p:cNvPr>
          <p:cNvSpPr>
            <a:spLocks noGrp="1"/>
          </p:cNvSpPr>
          <p:nvPr>
            <p:ph idx="1"/>
          </p:nvPr>
        </p:nvSpPr>
        <p:spPr/>
        <p:txBody>
          <a:bodyPr/>
          <a:lstStyle/>
          <a:p>
            <a:pPr marL="0" indent="0" algn="ctr">
              <a:buNone/>
            </a:pPr>
            <a:r>
              <a:rPr lang="en-GB" dirty="0"/>
              <a:t>What if one characteristic of a really advanced intelligence is to become less and less distinguishable from natural phenomena?</a:t>
            </a:r>
          </a:p>
          <a:p>
            <a:pPr marL="0" indent="0" algn="ctr">
              <a:buNone/>
            </a:pPr>
            <a:endParaRPr lang="it-IT" dirty="0"/>
          </a:p>
          <a:p>
            <a:pPr marL="0" indent="0" algn="ctr">
              <a:buNone/>
            </a:pPr>
            <a:r>
              <a:rPr lang="it-IT" dirty="0"/>
              <a:t>Kim Stanley Robinson, </a:t>
            </a:r>
            <a:r>
              <a:rPr lang="it-IT" i="1" dirty="0"/>
              <a:t>Aurora</a:t>
            </a:r>
          </a:p>
        </p:txBody>
      </p:sp>
    </p:spTree>
    <p:extLst>
      <p:ext uri="{BB962C8B-B14F-4D97-AF65-F5344CB8AC3E}">
        <p14:creationId xmlns:p14="http://schemas.microsoft.com/office/powerpoint/2010/main" val="56634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337</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The collective intelligence of microbes: beyond SETI</vt:lpstr>
      <vt:lpstr>Lynn Margulis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Alessandra.Marino</dc:creator>
  <cp:lastModifiedBy>Alessandra.Marino</cp:lastModifiedBy>
  <cp:revision>22</cp:revision>
  <dcterms:created xsi:type="dcterms:W3CDTF">2021-04-06T17:00:58Z</dcterms:created>
  <dcterms:modified xsi:type="dcterms:W3CDTF">2021-04-08T15:04:27Z</dcterms:modified>
</cp:coreProperties>
</file>